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щЕКИНО\pptx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b="1880"/>
          <a:stretch/>
        </p:blipFill>
        <p:spPr bwMode="auto">
          <a:xfrm>
            <a:off x="0" y="0"/>
            <a:ext cx="9158848" cy="68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ктор\Desktop\щЕКИНО\pptx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6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иктор\Desktop\щЕКИНО\pptx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27459"/>
            <a:ext cx="9159876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ктор\Desktop\щЕКИНО\pptx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9"/>
            <a:ext cx="9153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тор\Desktop\щЕКИНО\pptx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6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иктор\Desktop\щЕКИНО\pptx\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16336"/>
          <a:stretch/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иктор\Desktop\щЕКИНО\pptx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иктор\Desktop\щЕКИНО\pptx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иктор\Desktop\щЕКИНО\pptx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иктор\Desktop\щЕКИНО\pptx\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343" b="1571"/>
          <a:stretch/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Ермакова\Desktop\Инвестиции\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иктор\Desktop\щЕКИНО\pptx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 bwMode="auto">
          <a:xfrm>
            <a:off x="-13866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тор\Desktop\щЕКИНО\pptx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ктор\Desktop\щЕКИНО\pptx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ктор\Desktop\щЕКИНО\pptx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/>
          <a:stretch/>
        </p:blipFill>
        <p:spPr bwMode="auto">
          <a:xfrm>
            <a:off x="0" y="22895"/>
            <a:ext cx="9158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иктор\Desktop\щЕКИНО\pptx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" y="21779"/>
            <a:ext cx="9153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тор\Desktop\щЕКИНО\pptx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99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тор\Desktop\щЕКИНО\pptx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20638"/>
            <a:ext cx="9153526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Некрасов</dc:creator>
  <cp:lastModifiedBy>Елена Ермакова</cp:lastModifiedBy>
  <cp:revision>3</cp:revision>
  <dcterms:created xsi:type="dcterms:W3CDTF">2015-05-21T20:39:43Z</dcterms:created>
  <dcterms:modified xsi:type="dcterms:W3CDTF">2015-05-27T07:30:34Z</dcterms:modified>
</cp:coreProperties>
</file>