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4.xml" ContentType="application/vnd.openxmlformats-officedocument.theme+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theme/theme5.xml" ContentType="application/vnd.openxmlformats-officedocument.theme+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theme/theme6.xml" ContentType="application/vnd.openxmlformats-officedocument.theme+xml"/>
  <Override PartName="/ppt/theme/theme7.xml" ContentType="application/vnd.openxmlformats-officedocument.theme+xml"/>
  <Override PartName="/ppt/theme/theme8.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28" r:id="rId1"/>
    <p:sldMasterId id="2147483852" r:id="rId2"/>
    <p:sldMasterId id="2147483864" r:id="rId3"/>
    <p:sldMasterId id="2147483900" r:id="rId4"/>
    <p:sldMasterId id="2147483912" r:id="rId5"/>
    <p:sldMasterId id="2147483924" r:id="rId6"/>
  </p:sldMasterIdLst>
  <p:notesMasterIdLst>
    <p:notesMasterId r:id="rId15"/>
  </p:notesMasterIdLst>
  <p:handoutMasterIdLst>
    <p:handoutMasterId r:id="rId16"/>
  </p:handoutMasterIdLst>
  <p:sldIdLst>
    <p:sldId id="262" r:id="rId7"/>
    <p:sldId id="263" r:id="rId8"/>
    <p:sldId id="267" r:id="rId9"/>
    <p:sldId id="285" r:id="rId10"/>
    <p:sldId id="265" r:id="rId11"/>
    <p:sldId id="278" r:id="rId12"/>
    <p:sldId id="286" r:id="rId13"/>
    <p:sldId id="279" r:id="rId1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9A093"/>
    <a:srgbClr val="F1F1F1"/>
    <a:srgbClr val="003374"/>
    <a:srgbClr val="385592"/>
    <a:srgbClr val="3A5896"/>
    <a:srgbClr val="173A8D"/>
    <a:srgbClr val="1D3C7A"/>
    <a:srgbClr val="213969"/>
    <a:srgbClr val="FF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a:tblStyle styleId="{5940675A-B579-460E-94D1-54222C63F5DA}" styleName="Нет стиля, сетка таблицы">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p:scale>
          <a:sx n="81" d="100"/>
          <a:sy n="81" d="100"/>
        </p:scale>
        <p:origin x="-246" y="-78"/>
      </p:cViewPr>
      <p:guideLst>
        <p:guide orient="horz" pos="2160"/>
        <p:guide pos="3840"/>
      </p:guideLst>
    </p:cSldViewPr>
  </p:slideViewPr>
  <p:notesTextViewPr>
    <p:cViewPr>
      <p:scale>
        <a:sx n="1" d="1"/>
        <a:sy n="1" d="1"/>
      </p:scale>
      <p:origin x="0" y="0"/>
    </p:cViewPr>
  </p:notesTextViewPr>
  <p:notesViewPr>
    <p:cSldViewPr snapToGrid="0">
      <p:cViewPr varScale="1">
        <p:scale>
          <a:sx n="85" d="100"/>
          <a:sy n="85" d="100"/>
        </p:scale>
        <p:origin x="3804" y="10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viewProps" Target="viewProps.xml"/><Relationship Id="rId3" Type="http://schemas.openxmlformats.org/officeDocument/2006/relationships/slideMaster" Target="slideMasters/slideMaster3.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handoutMaster" Target="handoutMasters/handout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5.xml"/><Relationship Id="rId5" Type="http://schemas.openxmlformats.org/officeDocument/2006/relationships/slideMaster" Target="slideMasters/slideMaster5.xml"/><Relationship Id="rId15" Type="http://schemas.openxmlformats.org/officeDocument/2006/relationships/notesMaster" Target="notesMasters/notesMaster1.xml"/><Relationship Id="rId10" Type="http://schemas.openxmlformats.org/officeDocument/2006/relationships/slide" Target="slides/slide4.xml"/><Relationship Id="rId19" Type="http://schemas.openxmlformats.org/officeDocument/2006/relationships/theme" Target="theme/theme1.xml"/><Relationship Id="rId4" Type="http://schemas.openxmlformats.org/officeDocument/2006/relationships/slideMaster" Target="slideMasters/slideMaster4.xml"/><Relationship Id="rId9" Type="http://schemas.openxmlformats.org/officeDocument/2006/relationships/slide" Target="slides/slide3.xml"/><Relationship Id="rId14" Type="http://schemas.openxmlformats.org/officeDocument/2006/relationships/slide" Target="slides/slide8.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8.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BE2DD1C9-4BB6-422A-8F34-C157EA500BD9}" type="datetimeFigureOut">
              <a:rPr lang="en-US" smtClean="0"/>
              <a:t>4/16/2021</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D5A997E4-EE34-411C-9FF1-22B934EF5337}" type="slidenum">
              <a:rPr lang="en-US" smtClean="0"/>
              <a:t>‹#›</a:t>
            </a:fld>
            <a:endParaRPr lang="en-US"/>
          </a:p>
        </p:txBody>
      </p:sp>
    </p:spTree>
    <p:extLst>
      <p:ext uri="{BB962C8B-B14F-4D97-AF65-F5344CB8AC3E}">
        <p14:creationId xmlns:p14="http://schemas.microsoft.com/office/powerpoint/2010/main" val="212741131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7.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C71D695-3236-4A1D-B8B1-F0F30326906F}" type="datetimeFigureOut">
              <a:rPr lang="ru-RU" smtClean="0"/>
              <a:t>16.04.2021</a:t>
            </a:fld>
            <a:endParaRPr lang="ru-RU"/>
          </a:p>
        </p:txBody>
      </p:sp>
      <p:sp>
        <p:nvSpPr>
          <p:cNvPr id="4" name="Образ слайда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0ED9AEA-E6B4-4623-ACFF-888671E6840F}" type="slidenum">
              <a:rPr lang="ru-RU" smtClean="0"/>
              <a:t>‹#›</a:t>
            </a:fld>
            <a:endParaRPr lang="ru-RU"/>
          </a:p>
        </p:txBody>
      </p:sp>
    </p:spTree>
    <p:extLst>
      <p:ext uri="{BB962C8B-B14F-4D97-AF65-F5344CB8AC3E}">
        <p14:creationId xmlns:p14="http://schemas.microsoft.com/office/powerpoint/2010/main" val="272062246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a:xfrm>
            <a:off x="685800" y="1143000"/>
            <a:ext cx="5486400" cy="3086100"/>
          </a:xfrm>
        </p:spPr>
      </p:sp>
      <p:sp>
        <p:nvSpPr>
          <p:cNvPr id="3" name="Заметки 2"/>
          <p:cNvSpPr>
            <a:spLocks noGrp="1"/>
          </p:cNvSpPr>
          <p:nvPr>
            <p:ph type="body" idx="1"/>
          </p:nvPr>
        </p:nvSpPr>
        <p:spPr/>
        <p:txBody>
          <a:bodyPr/>
          <a:lstStyle/>
          <a:p>
            <a:endParaRPr lang="ru-RU"/>
          </a:p>
        </p:txBody>
      </p:sp>
      <p:sp>
        <p:nvSpPr>
          <p:cNvPr id="4" name="Номер слайда 3"/>
          <p:cNvSpPr>
            <a:spLocks noGrp="1"/>
          </p:cNvSpPr>
          <p:nvPr>
            <p:ph type="sldNum" sz="quarter" idx="10"/>
          </p:nvPr>
        </p:nvSpPr>
        <p:spPr/>
        <p:txBody>
          <a:bodyPr/>
          <a:lstStyle/>
          <a:p>
            <a:fld id="{E5C2AECB-1147-4FF1-B5C2-52FD07C3F613}" type="slidenum">
              <a:rPr lang="ru-RU" smtClean="0">
                <a:solidFill>
                  <a:prstClr val="black"/>
                </a:solidFill>
              </a:rPr>
              <a:pPr/>
              <a:t>1</a:t>
            </a:fld>
            <a:endParaRPr lang="ru-RU">
              <a:solidFill>
                <a:prstClr val="black"/>
              </a:solidFill>
            </a:endParaRPr>
          </a:p>
        </p:txBody>
      </p:sp>
    </p:spTree>
    <p:extLst>
      <p:ext uri="{BB962C8B-B14F-4D97-AF65-F5344CB8AC3E}">
        <p14:creationId xmlns:p14="http://schemas.microsoft.com/office/powerpoint/2010/main" val="312967159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a:xfrm>
            <a:off x="685800" y="1143000"/>
            <a:ext cx="5486400" cy="3086100"/>
          </a:xfrm>
        </p:spPr>
      </p:sp>
      <p:sp>
        <p:nvSpPr>
          <p:cNvPr id="3" name="Заметки 2"/>
          <p:cNvSpPr>
            <a:spLocks noGrp="1"/>
          </p:cNvSpPr>
          <p:nvPr>
            <p:ph type="body" idx="1"/>
          </p:nvPr>
        </p:nvSpPr>
        <p:spPr/>
        <p:txBody>
          <a:bodyPr/>
          <a:lstStyle/>
          <a:p>
            <a:endParaRPr lang="ru-RU"/>
          </a:p>
        </p:txBody>
      </p:sp>
      <p:sp>
        <p:nvSpPr>
          <p:cNvPr id="4" name="Номер слайда 3"/>
          <p:cNvSpPr>
            <a:spLocks noGrp="1"/>
          </p:cNvSpPr>
          <p:nvPr>
            <p:ph type="sldNum" sz="quarter" idx="10"/>
          </p:nvPr>
        </p:nvSpPr>
        <p:spPr/>
        <p:txBody>
          <a:bodyPr/>
          <a:lstStyle/>
          <a:p>
            <a:fld id="{E5C2AECB-1147-4FF1-B5C2-52FD07C3F613}" type="slidenum">
              <a:rPr lang="ru-RU" smtClean="0">
                <a:solidFill>
                  <a:prstClr val="black"/>
                </a:solidFill>
              </a:rPr>
              <a:pPr/>
              <a:t>2</a:t>
            </a:fld>
            <a:endParaRPr lang="ru-RU">
              <a:solidFill>
                <a:prstClr val="black"/>
              </a:solidFill>
            </a:endParaRPr>
          </a:p>
        </p:txBody>
      </p:sp>
    </p:spTree>
    <p:extLst>
      <p:ext uri="{BB962C8B-B14F-4D97-AF65-F5344CB8AC3E}">
        <p14:creationId xmlns:p14="http://schemas.microsoft.com/office/powerpoint/2010/main" val="65304584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ru-RU" smtClean="0"/>
              <a:t>Образец заголовка</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1DBD9794-A4CC-42D0-9A65-24C6B9EF4076}" type="datetimeFigureOut">
              <a:rPr lang="en-US" smtClean="0">
                <a:solidFill>
                  <a:prstClr val="black">
                    <a:tint val="75000"/>
                  </a:prstClr>
                </a:solidFill>
              </a:rPr>
              <a:pPr/>
              <a:t>4/16/2021</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1FE8DF1E-33BB-4377-9A26-35481BA06C7C}"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73088815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1DBD9794-A4CC-42D0-9A65-24C6B9EF4076}" type="datetimeFigureOut">
              <a:rPr lang="en-US" smtClean="0">
                <a:solidFill>
                  <a:prstClr val="black">
                    <a:tint val="75000"/>
                  </a:prstClr>
                </a:solidFill>
              </a:rPr>
              <a:pPr/>
              <a:t>4/16/2021</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1FE8DF1E-33BB-4377-9A26-35481BA06C7C}"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53667302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1DBD9794-A4CC-42D0-9A65-24C6B9EF4076}" type="datetimeFigureOut">
              <a:rPr lang="en-US" smtClean="0">
                <a:solidFill>
                  <a:prstClr val="black">
                    <a:tint val="75000"/>
                  </a:prstClr>
                </a:solidFill>
              </a:rPr>
              <a:pPr/>
              <a:t>4/16/2021</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1FE8DF1E-33BB-4377-9A26-35481BA06C7C}"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402013416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ru-RU" smtClean="0"/>
              <a:t>Образец заголовка</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1DBD9794-A4CC-42D0-9A65-24C6B9EF4076}" type="datetimeFigureOut">
              <a:rPr lang="en-US" smtClean="0">
                <a:solidFill>
                  <a:prstClr val="black">
                    <a:tint val="75000"/>
                  </a:prstClr>
                </a:solidFill>
              </a:rPr>
              <a:pPr/>
              <a:t>4/16/2021</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1FE8DF1E-33BB-4377-9A26-35481BA06C7C}"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6090542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1DBD9794-A4CC-42D0-9A65-24C6B9EF4076}" type="datetimeFigureOut">
              <a:rPr lang="en-US" smtClean="0">
                <a:solidFill>
                  <a:prstClr val="black">
                    <a:tint val="75000"/>
                  </a:prstClr>
                </a:solidFill>
              </a:rPr>
              <a:pPr/>
              <a:t>4/16/2021</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1FE8DF1E-33BB-4377-9A26-35481BA06C7C}"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5835543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ru-RU" smtClean="0"/>
              <a:t>Образец заголовка</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1DBD9794-A4CC-42D0-9A65-24C6B9EF4076}" type="datetimeFigureOut">
              <a:rPr lang="en-US" smtClean="0">
                <a:solidFill>
                  <a:prstClr val="black">
                    <a:tint val="75000"/>
                  </a:prstClr>
                </a:solidFill>
              </a:rPr>
              <a:pPr/>
              <a:t>4/16/2021</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1FE8DF1E-33BB-4377-9A26-35481BA06C7C}"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67844056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1DBD9794-A4CC-42D0-9A65-24C6B9EF4076}" type="datetimeFigureOut">
              <a:rPr lang="en-US" smtClean="0">
                <a:solidFill>
                  <a:prstClr val="black">
                    <a:tint val="75000"/>
                  </a:prstClr>
                </a:solidFill>
              </a:rPr>
              <a:pPr/>
              <a:t>4/16/2021</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1FE8DF1E-33BB-4377-9A26-35481BA06C7C}"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38012833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ru-RU" smtClean="0"/>
              <a:t>Образец заголовка</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839788" y="2505075"/>
            <a:ext cx="5157787"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6172200" y="2505075"/>
            <a:ext cx="5183188"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1DBD9794-A4CC-42D0-9A65-24C6B9EF4076}" type="datetimeFigureOut">
              <a:rPr lang="en-US" smtClean="0">
                <a:solidFill>
                  <a:prstClr val="black">
                    <a:tint val="75000"/>
                  </a:prstClr>
                </a:solidFill>
              </a:rPr>
              <a:pPr/>
              <a:t>4/16/2021</a:t>
            </a:fld>
            <a:endParaRPr 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1FE8DF1E-33BB-4377-9A26-35481BA06C7C}"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33617247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1DBD9794-A4CC-42D0-9A65-24C6B9EF4076}" type="datetimeFigureOut">
              <a:rPr lang="en-US" smtClean="0">
                <a:solidFill>
                  <a:prstClr val="black">
                    <a:tint val="75000"/>
                  </a:prstClr>
                </a:solidFill>
              </a:rPr>
              <a:pPr/>
              <a:t>4/16/2021</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1FE8DF1E-33BB-4377-9A26-35481BA06C7C}"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14084560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BD9794-A4CC-42D0-9A65-24C6B9EF4076}" type="datetimeFigureOut">
              <a:rPr lang="en-US" smtClean="0">
                <a:solidFill>
                  <a:prstClr val="black">
                    <a:tint val="75000"/>
                  </a:prstClr>
                </a:solidFill>
              </a:rPr>
              <a:pPr/>
              <a:t>4/16/2021</a:t>
            </a:fld>
            <a:endParaRPr 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1FE8DF1E-33BB-4377-9A26-35481BA06C7C}"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10805668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Date Placeholder 4"/>
          <p:cNvSpPr>
            <a:spLocks noGrp="1"/>
          </p:cNvSpPr>
          <p:nvPr>
            <p:ph type="dt" sz="half" idx="10"/>
          </p:nvPr>
        </p:nvSpPr>
        <p:spPr/>
        <p:txBody>
          <a:bodyPr/>
          <a:lstStyle/>
          <a:p>
            <a:fld id="{1DBD9794-A4CC-42D0-9A65-24C6B9EF4076}" type="datetimeFigureOut">
              <a:rPr lang="en-US" smtClean="0">
                <a:solidFill>
                  <a:prstClr val="black">
                    <a:tint val="75000"/>
                  </a:prstClr>
                </a:solidFill>
              </a:rPr>
              <a:pPr/>
              <a:t>4/16/2021</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1FE8DF1E-33BB-4377-9A26-35481BA06C7C}"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73793625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1DBD9794-A4CC-42D0-9A65-24C6B9EF4076}" type="datetimeFigureOut">
              <a:rPr lang="en-US" smtClean="0">
                <a:solidFill>
                  <a:prstClr val="black">
                    <a:tint val="75000"/>
                  </a:prstClr>
                </a:solidFill>
              </a:rPr>
              <a:pPr/>
              <a:t>4/16/2021</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1FE8DF1E-33BB-4377-9A26-35481BA06C7C}"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0158520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Date Placeholder 4"/>
          <p:cNvSpPr>
            <a:spLocks noGrp="1"/>
          </p:cNvSpPr>
          <p:nvPr>
            <p:ph type="dt" sz="half" idx="10"/>
          </p:nvPr>
        </p:nvSpPr>
        <p:spPr/>
        <p:txBody>
          <a:bodyPr/>
          <a:lstStyle/>
          <a:p>
            <a:fld id="{1DBD9794-A4CC-42D0-9A65-24C6B9EF4076}" type="datetimeFigureOut">
              <a:rPr lang="en-US" smtClean="0">
                <a:solidFill>
                  <a:prstClr val="black">
                    <a:tint val="75000"/>
                  </a:prstClr>
                </a:solidFill>
              </a:rPr>
              <a:pPr/>
              <a:t>4/16/2021</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1FE8DF1E-33BB-4377-9A26-35481BA06C7C}"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0913844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1DBD9794-A4CC-42D0-9A65-24C6B9EF4076}" type="datetimeFigureOut">
              <a:rPr lang="en-US" smtClean="0">
                <a:solidFill>
                  <a:prstClr val="black">
                    <a:tint val="75000"/>
                  </a:prstClr>
                </a:solidFill>
              </a:rPr>
              <a:pPr/>
              <a:t>4/16/2021</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1FE8DF1E-33BB-4377-9A26-35481BA06C7C}"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45128361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1DBD9794-A4CC-42D0-9A65-24C6B9EF4076}" type="datetimeFigureOut">
              <a:rPr lang="en-US" smtClean="0">
                <a:solidFill>
                  <a:prstClr val="black">
                    <a:tint val="75000"/>
                  </a:prstClr>
                </a:solidFill>
              </a:rPr>
              <a:pPr/>
              <a:t>4/16/2021</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1FE8DF1E-33BB-4377-9A26-35481BA06C7C}"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418727741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ru-RU" smtClean="0"/>
              <a:t>Образец заголовка</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1DBD9794-A4CC-42D0-9A65-24C6B9EF4076}" type="datetimeFigureOut">
              <a:rPr lang="en-US" smtClean="0">
                <a:solidFill>
                  <a:prstClr val="black">
                    <a:tint val="75000"/>
                  </a:prstClr>
                </a:solidFill>
              </a:rPr>
              <a:pPr/>
              <a:t>4/16/2021</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1FE8DF1E-33BB-4377-9A26-35481BA06C7C}"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512810372"/>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1DBD9794-A4CC-42D0-9A65-24C6B9EF4076}" type="datetimeFigureOut">
              <a:rPr lang="en-US" smtClean="0">
                <a:solidFill>
                  <a:prstClr val="black">
                    <a:tint val="75000"/>
                  </a:prstClr>
                </a:solidFill>
              </a:rPr>
              <a:pPr/>
              <a:t>4/16/2021</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1FE8DF1E-33BB-4377-9A26-35481BA06C7C}"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89838169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ru-RU" smtClean="0"/>
              <a:t>Образец заголовка</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1DBD9794-A4CC-42D0-9A65-24C6B9EF4076}" type="datetimeFigureOut">
              <a:rPr lang="en-US" smtClean="0">
                <a:solidFill>
                  <a:prstClr val="black">
                    <a:tint val="75000"/>
                  </a:prstClr>
                </a:solidFill>
              </a:rPr>
              <a:pPr/>
              <a:t>4/16/2021</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1FE8DF1E-33BB-4377-9A26-35481BA06C7C}"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433331065"/>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1DBD9794-A4CC-42D0-9A65-24C6B9EF4076}" type="datetimeFigureOut">
              <a:rPr lang="en-US" smtClean="0">
                <a:solidFill>
                  <a:prstClr val="black">
                    <a:tint val="75000"/>
                  </a:prstClr>
                </a:solidFill>
              </a:rPr>
              <a:pPr/>
              <a:t>4/16/2021</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1FE8DF1E-33BB-4377-9A26-35481BA06C7C}"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594768677"/>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ru-RU" smtClean="0"/>
              <a:t>Образец заголовка</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839788" y="2505075"/>
            <a:ext cx="5157787"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6172200" y="2505075"/>
            <a:ext cx="5183188"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1DBD9794-A4CC-42D0-9A65-24C6B9EF4076}" type="datetimeFigureOut">
              <a:rPr lang="en-US" smtClean="0">
                <a:solidFill>
                  <a:prstClr val="black">
                    <a:tint val="75000"/>
                  </a:prstClr>
                </a:solidFill>
              </a:rPr>
              <a:pPr/>
              <a:t>4/16/2021</a:t>
            </a:fld>
            <a:endParaRPr 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1FE8DF1E-33BB-4377-9A26-35481BA06C7C}"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790066584"/>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1DBD9794-A4CC-42D0-9A65-24C6B9EF4076}" type="datetimeFigureOut">
              <a:rPr lang="en-US" smtClean="0">
                <a:solidFill>
                  <a:prstClr val="black">
                    <a:tint val="75000"/>
                  </a:prstClr>
                </a:solidFill>
              </a:rPr>
              <a:pPr/>
              <a:t>4/16/2021</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1FE8DF1E-33BB-4377-9A26-35481BA06C7C}"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039998793"/>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BD9794-A4CC-42D0-9A65-24C6B9EF4076}" type="datetimeFigureOut">
              <a:rPr lang="en-US" smtClean="0">
                <a:solidFill>
                  <a:prstClr val="black">
                    <a:tint val="75000"/>
                  </a:prstClr>
                </a:solidFill>
              </a:rPr>
              <a:pPr/>
              <a:t>4/16/2021</a:t>
            </a:fld>
            <a:endParaRPr 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1FE8DF1E-33BB-4377-9A26-35481BA06C7C}"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87445938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ru-RU" smtClean="0"/>
              <a:t>Образец заголовка</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1DBD9794-A4CC-42D0-9A65-24C6B9EF4076}" type="datetimeFigureOut">
              <a:rPr lang="en-US" smtClean="0">
                <a:solidFill>
                  <a:prstClr val="black">
                    <a:tint val="75000"/>
                  </a:prstClr>
                </a:solidFill>
              </a:rPr>
              <a:pPr/>
              <a:t>4/16/2021</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1FE8DF1E-33BB-4377-9A26-35481BA06C7C}"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602735317"/>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Date Placeholder 4"/>
          <p:cNvSpPr>
            <a:spLocks noGrp="1"/>
          </p:cNvSpPr>
          <p:nvPr>
            <p:ph type="dt" sz="half" idx="10"/>
          </p:nvPr>
        </p:nvSpPr>
        <p:spPr/>
        <p:txBody>
          <a:bodyPr/>
          <a:lstStyle/>
          <a:p>
            <a:fld id="{1DBD9794-A4CC-42D0-9A65-24C6B9EF4076}" type="datetimeFigureOut">
              <a:rPr lang="en-US" smtClean="0">
                <a:solidFill>
                  <a:prstClr val="black">
                    <a:tint val="75000"/>
                  </a:prstClr>
                </a:solidFill>
              </a:rPr>
              <a:pPr/>
              <a:t>4/16/2021</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1FE8DF1E-33BB-4377-9A26-35481BA06C7C}"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954086098"/>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Date Placeholder 4"/>
          <p:cNvSpPr>
            <a:spLocks noGrp="1"/>
          </p:cNvSpPr>
          <p:nvPr>
            <p:ph type="dt" sz="half" idx="10"/>
          </p:nvPr>
        </p:nvSpPr>
        <p:spPr/>
        <p:txBody>
          <a:bodyPr/>
          <a:lstStyle/>
          <a:p>
            <a:fld id="{1DBD9794-A4CC-42D0-9A65-24C6B9EF4076}" type="datetimeFigureOut">
              <a:rPr lang="en-US" smtClean="0">
                <a:solidFill>
                  <a:prstClr val="black">
                    <a:tint val="75000"/>
                  </a:prstClr>
                </a:solidFill>
              </a:rPr>
              <a:pPr/>
              <a:t>4/16/2021</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1FE8DF1E-33BB-4377-9A26-35481BA06C7C}"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800405583"/>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1DBD9794-A4CC-42D0-9A65-24C6B9EF4076}" type="datetimeFigureOut">
              <a:rPr lang="en-US" smtClean="0">
                <a:solidFill>
                  <a:prstClr val="black">
                    <a:tint val="75000"/>
                  </a:prstClr>
                </a:solidFill>
              </a:rPr>
              <a:pPr/>
              <a:t>4/16/2021</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1FE8DF1E-33BB-4377-9A26-35481BA06C7C}"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58180532"/>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1DBD9794-A4CC-42D0-9A65-24C6B9EF4076}" type="datetimeFigureOut">
              <a:rPr lang="en-US" smtClean="0">
                <a:solidFill>
                  <a:prstClr val="black">
                    <a:tint val="75000"/>
                  </a:prstClr>
                </a:solidFill>
              </a:rPr>
              <a:pPr/>
              <a:t>4/16/2021</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1FE8DF1E-33BB-4377-9A26-35481BA06C7C}"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351506726"/>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ru-RU" smtClean="0"/>
              <a:t>Образец заголовка</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820BB889-9D34-4BBB-8EBF-7B432ADE08F0}" type="datetimeFigureOut">
              <a:rPr lang="ru-RU" smtClean="0">
                <a:solidFill>
                  <a:prstClr val="black">
                    <a:tint val="75000"/>
                  </a:prstClr>
                </a:solidFill>
              </a:rPr>
              <a:pPr/>
              <a:t>16.04.2021</a:t>
            </a:fld>
            <a:endParaRPr lang="ru-RU">
              <a:solidFill>
                <a:prstClr val="black">
                  <a:tint val="75000"/>
                </a:prstClr>
              </a:solidFill>
            </a:endParaRPr>
          </a:p>
        </p:txBody>
      </p:sp>
      <p:sp>
        <p:nvSpPr>
          <p:cNvPr id="5" name="Footer Placeholder 4"/>
          <p:cNvSpPr>
            <a:spLocks noGrp="1"/>
          </p:cNvSpPr>
          <p:nvPr>
            <p:ph type="ftr" sz="quarter" idx="11"/>
          </p:nvPr>
        </p:nvSpPr>
        <p:spPr/>
        <p:txBody>
          <a:bodyPr/>
          <a:lstStyle/>
          <a:p>
            <a:endParaRPr lang="ru-RU">
              <a:solidFill>
                <a:prstClr val="black">
                  <a:tint val="75000"/>
                </a:prstClr>
              </a:solidFill>
            </a:endParaRPr>
          </a:p>
        </p:txBody>
      </p:sp>
      <p:sp>
        <p:nvSpPr>
          <p:cNvPr id="6" name="Slide Number Placeholder 5"/>
          <p:cNvSpPr>
            <a:spLocks noGrp="1"/>
          </p:cNvSpPr>
          <p:nvPr>
            <p:ph type="sldNum" sz="quarter" idx="12"/>
          </p:nvPr>
        </p:nvSpPr>
        <p:spPr/>
        <p:txBody>
          <a:bodyPr/>
          <a:lstStyle/>
          <a:p>
            <a:fld id="{CC173F88-3387-453B-9303-AC0210B95CB8}"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2400946306"/>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820BB889-9D34-4BBB-8EBF-7B432ADE08F0}" type="datetimeFigureOut">
              <a:rPr lang="ru-RU" smtClean="0">
                <a:solidFill>
                  <a:prstClr val="black">
                    <a:tint val="75000"/>
                  </a:prstClr>
                </a:solidFill>
              </a:rPr>
              <a:pPr/>
              <a:t>16.04.2021</a:t>
            </a:fld>
            <a:endParaRPr lang="ru-RU">
              <a:solidFill>
                <a:prstClr val="black">
                  <a:tint val="75000"/>
                </a:prstClr>
              </a:solidFill>
            </a:endParaRPr>
          </a:p>
        </p:txBody>
      </p:sp>
      <p:sp>
        <p:nvSpPr>
          <p:cNvPr id="5" name="Footer Placeholder 4"/>
          <p:cNvSpPr>
            <a:spLocks noGrp="1"/>
          </p:cNvSpPr>
          <p:nvPr>
            <p:ph type="ftr" sz="quarter" idx="11"/>
          </p:nvPr>
        </p:nvSpPr>
        <p:spPr/>
        <p:txBody>
          <a:bodyPr/>
          <a:lstStyle/>
          <a:p>
            <a:endParaRPr lang="ru-RU">
              <a:solidFill>
                <a:prstClr val="black">
                  <a:tint val="75000"/>
                </a:prstClr>
              </a:solidFill>
            </a:endParaRPr>
          </a:p>
        </p:txBody>
      </p:sp>
      <p:sp>
        <p:nvSpPr>
          <p:cNvPr id="6" name="Slide Number Placeholder 5"/>
          <p:cNvSpPr>
            <a:spLocks noGrp="1"/>
          </p:cNvSpPr>
          <p:nvPr>
            <p:ph type="sldNum" sz="quarter" idx="12"/>
          </p:nvPr>
        </p:nvSpPr>
        <p:spPr/>
        <p:txBody>
          <a:bodyPr/>
          <a:lstStyle/>
          <a:p>
            <a:fld id="{CC173F88-3387-453B-9303-AC0210B95CB8}"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3895418255"/>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ru-RU" smtClean="0"/>
              <a:t>Образец заголовка</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820BB889-9D34-4BBB-8EBF-7B432ADE08F0}" type="datetimeFigureOut">
              <a:rPr lang="ru-RU" smtClean="0">
                <a:solidFill>
                  <a:prstClr val="black">
                    <a:tint val="75000"/>
                  </a:prstClr>
                </a:solidFill>
              </a:rPr>
              <a:pPr/>
              <a:t>16.04.2021</a:t>
            </a:fld>
            <a:endParaRPr lang="ru-RU">
              <a:solidFill>
                <a:prstClr val="black">
                  <a:tint val="75000"/>
                </a:prstClr>
              </a:solidFill>
            </a:endParaRPr>
          </a:p>
        </p:txBody>
      </p:sp>
      <p:sp>
        <p:nvSpPr>
          <p:cNvPr id="5" name="Footer Placeholder 4"/>
          <p:cNvSpPr>
            <a:spLocks noGrp="1"/>
          </p:cNvSpPr>
          <p:nvPr>
            <p:ph type="ftr" sz="quarter" idx="11"/>
          </p:nvPr>
        </p:nvSpPr>
        <p:spPr/>
        <p:txBody>
          <a:bodyPr/>
          <a:lstStyle/>
          <a:p>
            <a:endParaRPr lang="ru-RU">
              <a:solidFill>
                <a:prstClr val="black">
                  <a:tint val="75000"/>
                </a:prstClr>
              </a:solidFill>
            </a:endParaRPr>
          </a:p>
        </p:txBody>
      </p:sp>
      <p:sp>
        <p:nvSpPr>
          <p:cNvPr id="6" name="Slide Number Placeholder 5"/>
          <p:cNvSpPr>
            <a:spLocks noGrp="1"/>
          </p:cNvSpPr>
          <p:nvPr>
            <p:ph type="sldNum" sz="quarter" idx="12"/>
          </p:nvPr>
        </p:nvSpPr>
        <p:spPr/>
        <p:txBody>
          <a:bodyPr/>
          <a:lstStyle/>
          <a:p>
            <a:fld id="{CC173F88-3387-453B-9303-AC0210B95CB8}"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2631241227"/>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820BB889-9D34-4BBB-8EBF-7B432ADE08F0}" type="datetimeFigureOut">
              <a:rPr lang="ru-RU" smtClean="0">
                <a:solidFill>
                  <a:prstClr val="black">
                    <a:tint val="75000"/>
                  </a:prstClr>
                </a:solidFill>
              </a:rPr>
              <a:pPr/>
              <a:t>16.04.2021</a:t>
            </a:fld>
            <a:endParaRPr lang="ru-RU">
              <a:solidFill>
                <a:prstClr val="black">
                  <a:tint val="75000"/>
                </a:prstClr>
              </a:solidFill>
            </a:endParaRPr>
          </a:p>
        </p:txBody>
      </p:sp>
      <p:sp>
        <p:nvSpPr>
          <p:cNvPr id="6" name="Footer Placeholder 5"/>
          <p:cNvSpPr>
            <a:spLocks noGrp="1"/>
          </p:cNvSpPr>
          <p:nvPr>
            <p:ph type="ftr" sz="quarter" idx="11"/>
          </p:nvPr>
        </p:nvSpPr>
        <p:spPr/>
        <p:txBody>
          <a:bodyPr/>
          <a:lstStyle/>
          <a:p>
            <a:endParaRPr lang="ru-RU">
              <a:solidFill>
                <a:prstClr val="black">
                  <a:tint val="75000"/>
                </a:prstClr>
              </a:solidFill>
            </a:endParaRPr>
          </a:p>
        </p:txBody>
      </p:sp>
      <p:sp>
        <p:nvSpPr>
          <p:cNvPr id="7" name="Slide Number Placeholder 6"/>
          <p:cNvSpPr>
            <a:spLocks noGrp="1"/>
          </p:cNvSpPr>
          <p:nvPr>
            <p:ph type="sldNum" sz="quarter" idx="12"/>
          </p:nvPr>
        </p:nvSpPr>
        <p:spPr/>
        <p:txBody>
          <a:bodyPr/>
          <a:lstStyle/>
          <a:p>
            <a:fld id="{CC173F88-3387-453B-9303-AC0210B95CB8}"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1250518268"/>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ru-RU" smtClean="0"/>
              <a:t>Образец заголовка</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839788" y="2505075"/>
            <a:ext cx="5157787"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6172200" y="2505075"/>
            <a:ext cx="5183188"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820BB889-9D34-4BBB-8EBF-7B432ADE08F0}" type="datetimeFigureOut">
              <a:rPr lang="ru-RU" smtClean="0">
                <a:solidFill>
                  <a:prstClr val="black">
                    <a:tint val="75000"/>
                  </a:prstClr>
                </a:solidFill>
              </a:rPr>
              <a:pPr/>
              <a:t>16.04.2021</a:t>
            </a:fld>
            <a:endParaRPr lang="ru-RU">
              <a:solidFill>
                <a:prstClr val="black">
                  <a:tint val="75000"/>
                </a:prstClr>
              </a:solidFill>
            </a:endParaRPr>
          </a:p>
        </p:txBody>
      </p:sp>
      <p:sp>
        <p:nvSpPr>
          <p:cNvPr id="8" name="Footer Placeholder 7"/>
          <p:cNvSpPr>
            <a:spLocks noGrp="1"/>
          </p:cNvSpPr>
          <p:nvPr>
            <p:ph type="ftr" sz="quarter" idx="11"/>
          </p:nvPr>
        </p:nvSpPr>
        <p:spPr/>
        <p:txBody>
          <a:bodyPr/>
          <a:lstStyle/>
          <a:p>
            <a:endParaRPr lang="ru-RU">
              <a:solidFill>
                <a:prstClr val="black">
                  <a:tint val="75000"/>
                </a:prstClr>
              </a:solidFill>
            </a:endParaRPr>
          </a:p>
        </p:txBody>
      </p:sp>
      <p:sp>
        <p:nvSpPr>
          <p:cNvPr id="9" name="Slide Number Placeholder 8"/>
          <p:cNvSpPr>
            <a:spLocks noGrp="1"/>
          </p:cNvSpPr>
          <p:nvPr>
            <p:ph type="sldNum" sz="quarter" idx="12"/>
          </p:nvPr>
        </p:nvSpPr>
        <p:spPr/>
        <p:txBody>
          <a:bodyPr/>
          <a:lstStyle/>
          <a:p>
            <a:fld id="{CC173F88-3387-453B-9303-AC0210B95CB8}"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3992369362"/>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820BB889-9D34-4BBB-8EBF-7B432ADE08F0}" type="datetimeFigureOut">
              <a:rPr lang="ru-RU" smtClean="0">
                <a:solidFill>
                  <a:prstClr val="black">
                    <a:tint val="75000"/>
                  </a:prstClr>
                </a:solidFill>
              </a:rPr>
              <a:pPr/>
              <a:t>16.04.2021</a:t>
            </a:fld>
            <a:endParaRPr lang="ru-RU">
              <a:solidFill>
                <a:prstClr val="black">
                  <a:tint val="75000"/>
                </a:prstClr>
              </a:solidFill>
            </a:endParaRPr>
          </a:p>
        </p:txBody>
      </p:sp>
      <p:sp>
        <p:nvSpPr>
          <p:cNvPr id="4" name="Footer Placeholder 3"/>
          <p:cNvSpPr>
            <a:spLocks noGrp="1"/>
          </p:cNvSpPr>
          <p:nvPr>
            <p:ph type="ftr" sz="quarter" idx="11"/>
          </p:nvPr>
        </p:nvSpPr>
        <p:spPr/>
        <p:txBody>
          <a:bodyPr/>
          <a:lstStyle/>
          <a:p>
            <a:endParaRPr lang="ru-RU">
              <a:solidFill>
                <a:prstClr val="black">
                  <a:tint val="75000"/>
                </a:prstClr>
              </a:solidFill>
            </a:endParaRPr>
          </a:p>
        </p:txBody>
      </p:sp>
      <p:sp>
        <p:nvSpPr>
          <p:cNvPr id="5" name="Slide Number Placeholder 4"/>
          <p:cNvSpPr>
            <a:spLocks noGrp="1"/>
          </p:cNvSpPr>
          <p:nvPr>
            <p:ph type="sldNum" sz="quarter" idx="12"/>
          </p:nvPr>
        </p:nvSpPr>
        <p:spPr/>
        <p:txBody>
          <a:bodyPr/>
          <a:lstStyle/>
          <a:p>
            <a:fld id="{CC173F88-3387-453B-9303-AC0210B95CB8}"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102274714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1DBD9794-A4CC-42D0-9A65-24C6B9EF4076}" type="datetimeFigureOut">
              <a:rPr lang="en-US" smtClean="0">
                <a:solidFill>
                  <a:prstClr val="black">
                    <a:tint val="75000"/>
                  </a:prstClr>
                </a:solidFill>
              </a:rPr>
              <a:pPr/>
              <a:t>4/16/2021</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1FE8DF1E-33BB-4377-9A26-35481BA06C7C}"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4155461233"/>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20BB889-9D34-4BBB-8EBF-7B432ADE08F0}" type="datetimeFigureOut">
              <a:rPr lang="ru-RU" smtClean="0">
                <a:solidFill>
                  <a:prstClr val="black">
                    <a:tint val="75000"/>
                  </a:prstClr>
                </a:solidFill>
              </a:rPr>
              <a:pPr/>
              <a:t>16.04.2021</a:t>
            </a:fld>
            <a:endParaRPr lang="ru-RU">
              <a:solidFill>
                <a:prstClr val="black">
                  <a:tint val="75000"/>
                </a:prstClr>
              </a:solidFill>
            </a:endParaRPr>
          </a:p>
        </p:txBody>
      </p:sp>
      <p:sp>
        <p:nvSpPr>
          <p:cNvPr id="3" name="Footer Placeholder 2"/>
          <p:cNvSpPr>
            <a:spLocks noGrp="1"/>
          </p:cNvSpPr>
          <p:nvPr>
            <p:ph type="ftr" sz="quarter" idx="11"/>
          </p:nvPr>
        </p:nvSpPr>
        <p:spPr/>
        <p:txBody>
          <a:bodyPr/>
          <a:lstStyle/>
          <a:p>
            <a:endParaRPr lang="ru-RU">
              <a:solidFill>
                <a:prstClr val="black">
                  <a:tint val="75000"/>
                </a:prstClr>
              </a:solidFill>
            </a:endParaRPr>
          </a:p>
        </p:txBody>
      </p:sp>
      <p:sp>
        <p:nvSpPr>
          <p:cNvPr id="4" name="Slide Number Placeholder 3"/>
          <p:cNvSpPr>
            <a:spLocks noGrp="1"/>
          </p:cNvSpPr>
          <p:nvPr>
            <p:ph type="sldNum" sz="quarter" idx="12"/>
          </p:nvPr>
        </p:nvSpPr>
        <p:spPr/>
        <p:txBody>
          <a:bodyPr/>
          <a:lstStyle/>
          <a:p>
            <a:fld id="{CC173F88-3387-453B-9303-AC0210B95CB8}"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1012963016"/>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Date Placeholder 4"/>
          <p:cNvSpPr>
            <a:spLocks noGrp="1"/>
          </p:cNvSpPr>
          <p:nvPr>
            <p:ph type="dt" sz="half" idx="10"/>
          </p:nvPr>
        </p:nvSpPr>
        <p:spPr/>
        <p:txBody>
          <a:bodyPr/>
          <a:lstStyle/>
          <a:p>
            <a:fld id="{820BB889-9D34-4BBB-8EBF-7B432ADE08F0}" type="datetimeFigureOut">
              <a:rPr lang="ru-RU" smtClean="0">
                <a:solidFill>
                  <a:prstClr val="black">
                    <a:tint val="75000"/>
                  </a:prstClr>
                </a:solidFill>
              </a:rPr>
              <a:pPr/>
              <a:t>16.04.2021</a:t>
            </a:fld>
            <a:endParaRPr lang="ru-RU">
              <a:solidFill>
                <a:prstClr val="black">
                  <a:tint val="75000"/>
                </a:prstClr>
              </a:solidFill>
            </a:endParaRPr>
          </a:p>
        </p:txBody>
      </p:sp>
      <p:sp>
        <p:nvSpPr>
          <p:cNvPr id="6" name="Footer Placeholder 5"/>
          <p:cNvSpPr>
            <a:spLocks noGrp="1"/>
          </p:cNvSpPr>
          <p:nvPr>
            <p:ph type="ftr" sz="quarter" idx="11"/>
          </p:nvPr>
        </p:nvSpPr>
        <p:spPr/>
        <p:txBody>
          <a:bodyPr/>
          <a:lstStyle/>
          <a:p>
            <a:endParaRPr lang="ru-RU">
              <a:solidFill>
                <a:prstClr val="black">
                  <a:tint val="75000"/>
                </a:prstClr>
              </a:solidFill>
            </a:endParaRPr>
          </a:p>
        </p:txBody>
      </p:sp>
      <p:sp>
        <p:nvSpPr>
          <p:cNvPr id="7" name="Slide Number Placeholder 6"/>
          <p:cNvSpPr>
            <a:spLocks noGrp="1"/>
          </p:cNvSpPr>
          <p:nvPr>
            <p:ph type="sldNum" sz="quarter" idx="12"/>
          </p:nvPr>
        </p:nvSpPr>
        <p:spPr/>
        <p:txBody>
          <a:bodyPr/>
          <a:lstStyle/>
          <a:p>
            <a:fld id="{CC173F88-3387-453B-9303-AC0210B95CB8}"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4165111791"/>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Date Placeholder 4"/>
          <p:cNvSpPr>
            <a:spLocks noGrp="1"/>
          </p:cNvSpPr>
          <p:nvPr>
            <p:ph type="dt" sz="half" idx="10"/>
          </p:nvPr>
        </p:nvSpPr>
        <p:spPr/>
        <p:txBody>
          <a:bodyPr/>
          <a:lstStyle/>
          <a:p>
            <a:fld id="{820BB889-9D34-4BBB-8EBF-7B432ADE08F0}" type="datetimeFigureOut">
              <a:rPr lang="ru-RU" smtClean="0">
                <a:solidFill>
                  <a:prstClr val="black">
                    <a:tint val="75000"/>
                  </a:prstClr>
                </a:solidFill>
              </a:rPr>
              <a:pPr/>
              <a:t>16.04.2021</a:t>
            </a:fld>
            <a:endParaRPr lang="ru-RU">
              <a:solidFill>
                <a:prstClr val="black">
                  <a:tint val="75000"/>
                </a:prstClr>
              </a:solidFill>
            </a:endParaRPr>
          </a:p>
        </p:txBody>
      </p:sp>
      <p:sp>
        <p:nvSpPr>
          <p:cNvPr id="6" name="Footer Placeholder 5"/>
          <p:cNvSpPr>
            <a:spLocks noGrp="1"/>
          </p:cNvSpPr>
          <p:nvPr>
            <p:ph type="ftr" sz="quarter" idx="11"/>
          </p:nvPr>
        </p:nvSpPr>
        <p:spPr/>
        <p:txBody>
          <a:bodyPr/>
          <a:lstStyle/>
          <a:p>
            <a:endParaRPr lang="ru-RU">
              <a:solidFill>
                <a:prstClr val="black">
                  <a:tint val="75000"/>
                </a:prstClr>
              </a:solidFill>
            </a:endParaRPr>
          </a:p>
        </p:txBody>
      </p:sp>
      <p:sp>
        <p:nvSpPr>
          <p:cNvPr id="7" name="Slide Number Placeholder 6"/>
          <p:cNvSpPr>
            <a:spLocks noGrp="1"/>
          </p:cNvSpPr>
          <p:nvPr>
            <p:ph type="sldNum" sz="quarter" idx="12"/>
          </p:nvPr>
        </p:nvSpPr>
        <p:spPr/>
        <p:txBody>
          <a:bodyPr/>
          <a:lstStyle/>
          <a:p>
            <a:fld id="{CC173F88-3387-453B-9303-AC0210B95CB8}"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731671182"/>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820BB889-9D34-4BBB-8EBF-7B432ADE08F0}" type="datetimeFigureOut">
              <a:rPr lang="ru-RU" smtClean="0">
                <a:solidFill>
                  <a:prstClr val="black">
                    <a:tint val="75000"/>
                  </a:prstClr>
                </a:solidFill>
              </a:rPr>
              <a:pPr/>
              <a:t>16.04.2021</a:t>
            </a:fld>
            <a:endParaRPr lang="ru-RU">
              <a:solidFill>
                <a:prstClr val="black">
                  <a:tint val="75000"/>
                </a:prstClr>
              </a:solidFill>
            </a:endParaRPr>
          </a:p>
        </p:txBody>
      </p:sp>
      <p:sp>
        <p:nvSpPr>
          <p:cNvPr id="5" name="Footer Placeholder 4"/>
          <p:cNvSpPr>
            <a:spLocks noGrp="1"/>
          </p:cNvSpPr>
          <p:nvPr>
            <p:ph type="ftr" sz="quarter" idx="11"/>
          </p:nvPr>
        </p:nvSpPr>
        <p:spPr/>
        <p:txBody>
          <a:bodyPr/>
          <a:lstStyle/>
          <a:p>
            <a:endParaRPr lang="ru-RU">
              <a:solidFill>
                <a:prstClr val="black">
                  <a:tint val="75000"/>
                </a:prstClr>
              </a:solidFill>
            </a:endParaRPr>
          </a:p>
        </p:txBody>
      </p:sp>
      <p:sp>
        <p:nvSpPr>
          <p:cNvPr id="6" name="Slide Number Placeholder 5"/>
          <p:cNvSpPr>
            <a:spLocks noGrp="1"/>
          </p:cNvSpPr>
          <p:nvPr>
            <p:ph type="sldNum" sz="quarter" idx="12"/>
          </p:nvPr>
        </p:nvSpPr>
        <p:spPr/>
        <p:txBody>
          <a:bodyPr/>
          <a:lstStyle/>
          <a:p>
            <a:fld id="{CC173F88-3387-453B-9303-AC0210B95CB8}"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2308646604"/>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820BB889-9D34-4BBB-8EBF-7B432ADE08F0}" type="datetimeFigureOut">
              <a:rPr lang="ru-RU" smtClean="0">
                <a:solidFill>
                  <a:prstClr val="black">
                    <a:tint val="75000"/>
                  </a:prstClr>
                </a:solidFill>
              </a:rPr>
              <a:pPr/>
              <a:t>16.04.2021</a:t>
            </a:fld>
            <a:endParaRPr lang="ru-RU">
              <a:solidFill>
                <a:prstClr val="black">
                  <a:tint val="75000"/>
                </a:prstClr>
              </a:solidFill>
            </a:endParaRPr>
          </a:p>
        </p:txBody>
      </p:sp>
      <p:sp>
        <p:nvSpPr>
          <p:cNvPr id="5" name="Footer Placeholder 4"/>
          <p:cNvSpPr>
            <a:spLocks noGrp="1"/>
          </p:cNvSpPr>
          <p:nvPr>
            <p:ph type="ftr" sz="quarter" idx="11"/>
          </p:nvPr>
        </p:nvSpPr>
        <p:spPr/>
        <p:txBody>
          <a:bodyPr/>
          <a:lstStyle/>
          <a:p>
            <a:endParaRPr lang="ru-RU">
              <a:solidFill>
                <a:prstClr val="black">
                  <a:tint val="75000"/>
                </a:prstClr>
              </a:solidFill>
            </a:endParaRPr>
          </a:p>
        </p:txBody>
      </p:sp>
      <p:sp>
        <p:nvSpPr>
          <p:cNvPr id="6" name="Slide Number Placeholder 5"/>
          <p:cNvSpPr>
            <a:spLocks noGrp="1"/>
          </p:cNvSpPr>
          <p:nvPr>
            <p:ph type="sldNum" sz="quarter" idx="12"/>
          </p:nvPr>
        </p:nvSpPr>
        <p:spPr/>
        <p:txBody>
          <a:bodyPr/>
          <a:lstStyle/>
          <a:p>
            <a:fld id="{CC173F88-3387-453B-9303-AC0210B95CB8}"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3790484602"/>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ru-RU" smtClean="0"/>
              <a:t>Образец заголовка</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820BB889-9D34-4BBB-8EBF-7B432ADE08F0}" type="datetimeFigureOut">
              <a:rPr lang="ru-RU" smtClean="0">
                <a:solidFill>
                  <a:prstClr val="black">
                    <a:tint val="75000"/>
                  </a:prstClr>
                </a:solidFill>
              </a:rPr>
              <a:pPr/>
              <a:t>16.04.2021</a:t>
            </a:fld>
            <a:endParaRPr lang="ru-RU">
              <a:solidFill>
                <a:prstClr val="black">
                  <a:tint val="75000"/>
                </a:prstClr>
              </a:solidFill>
            </a:endParaRPr>
          </a:p>
        </p:txBody>
      </p:sp>
      <p:sp>
        <p:nvSpPr>
          <p:cNvPr id="5" name="Footer Placeholder 4"/>
          <p:cNvSpPr>
            <a:spLocks noGrp="1"/>
          </p:cNvSpPr>
          <p:nvPr>
            <p:ph type="ftr" sz="quarter" idx="11"/>
          </p:nvPr>
        </p:nvSpPr>
        <p:spPr/>
        <p:txBody>
          <a:bodyPr/>
          <a:lstStyle/>
          <a:p>
            <a:endParaRPr lang="ru-RU">
              <a:solidFill>
                <a:prstClr val="black">
                  <a:tint val="75000"/>
                </a:prstClr>
              </a:solidFill>
            </a:endParaRPr>
          </a:p>
        </p:txBody>
      </p:sp>
      <p:sp>
        <p:nvSpPr>
          <p:cNvPr id="6" name="Slide Number Placeholder 5"/>
          <p:cNvSpPr>
            <a:spLocks noGrp="1"/>
          </p:cNvSpPr>
          <p:nvPr>
            <p:ph type="sldNum" sz="quarter" idx="12"/>
          </p:nvPr>
        </p:nvSpPr>
        <p:spPr/>
        <p:txBody>
          <a:bodyPr/>
          <a:lstStyle/>
          <a:p>
            <a:fld id="{CC173F88-3387-453B-9303-AC0210B95CB8}"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2427415977"/>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820BB889-9D34-4BBB-8EBF-7B432ADE08F0}" type="datetimeFigureOut">
              <a:rPr lang="ru-RU" smtClean="0">
                <a:solidFill>
                  <a:prstClr val="black">
                    <a:tint val="75000"/>
                  </a:prstClr>
                </a:solidFill>
              </a:rPr>
              <a:pPr/>
              <a:t>16.04.2021</a:t>
            </a:fld>
            <a:endParaRPr lang="ru-RU">
              <a:solidFill>
                <a:prstClr val="black">
                  <a:tint val="75000"/>
                </a:prstClr>
              </a:solidFill>
            </a:endParaRPr>
          </a:p>
        </p:txBody>
      </p:sp>
      <p:sp>
        <p:nvSpPr>
          <p:cNvPr id="5" name="Footer Placeholder 4"/>
          <p:cNvSpPr>
            <a:spLocks noGrp="1"/>
          </p:cNvSpPr>
          <p:nvPr>
            <p:ph type="ftr" sz="quarter" idx="11"/>
          </p:nvPr>
        </p:nvSpPr>
        <p:spPr/>
        <p:txBody>
          <a:bodyPr/>
          <a:lstStyle/>
          <a:p>
            <a:endParaRPr lang="ru-RU">
              <a:solidFill>
                <a:prstClr val="black">
                  <a:tint val="75000"/>
                </a:prstClr>
              </a:solidFill>
            </a:endParaRPr>
          </a:p>
        </p:txBody>
      </p:sp>
      <p:sp>
        <p:nvSpPr>
          <p:cNvPr id="6" name="Slide Number Placeholder 5"/>
          <p:cNvSpPr>
            <a:spLocks noGrp="1"/>
          </p:cNvSpPr>
          <p:nvPr>
            <p:ph type="sldNum" sz="quarter" idx="12"/>
          </p:nvPr>
        </p:nvSpPr>
        <p:spPr/>
        <p:txBody>
          <a:bodyPr/>
          <a:lstStyle/>
          <a:p>
            <a:fld id="{CC173F88-3387-453B-9303-AC0210B95CB8}"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881195697"/>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ru-RU" smtClean="0"/>
              <a:t>Образец заголовка</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820BB889-9D34-4BBB-8EBF-7B432ADE08F0}" type="datetimeFigureOut">
              <a:rPr lang="ru-RU" smtClean="0">
                <a:solidFill>
                  <a:prstClr val="black">
                    <a:tint val="75000"/>
                  </a:prstClr>
                </a:solidFill>
              </a:rPr>
              <a:pPr/>
              <a:t>16.04.2021</a:t>
            </a:fld>
            <a:endParaRPr lang="ru-RU">
              <a:solidFill>
                <a:prstClr val="black">
                  <a:tint val="75000"/>
                </a:prstClr>
              </a:solidFill>
            </a:endParaRPr>
          </a:p>
        </p:txBody>
      </p:sp>
      <p:sp>
        <p:nvSpPr>
          <p:cNvPr id="5" name="Footer Placeholder 4"/>
          <p:cNvSpPr>
            <a:spLocks noGrp="1"/>
          </p:cNvSpPr>
          <p:nvPr>
            <p:ph type="ftr" sz="quarter" idx="11"/>
          </p:nvPr>
        </p:nvSpPr>
        <p:spPr/>
        <p:txBody>
          <a:bodyPr/>
          <a:lstStyle/>
          <a:p>
            <a:endParaRPr lang="ru-RU">
              <a:solidFill>
                <a:prstClr val="black">
                  <a:tint val="75000"/>
                </a:prstClr>
              </a:solidFill>
            </a:endParaRPr>
          </a:p>
        </p:txBody>
      </p:sp>
      <p:sp>
        <p:nvSpPr>
          <p:cNvPr id="6" name="Slide Number Placeholder 5"/>
          <p:cNvSpPr>
            <a:spLocks noGrp="1"/>
          </p:cNvSpPr>
          <p:nvPr>
            <p:ph type="sldNum" sz="quarter" idx="12"/>
          </p:nvPr>
        </p:nvSpPr>
        <p:spPr/>
        <p:txBody>
          <a:bodyPr/>
          <a:lstStyle/>
          <a:p>
            <a:fld id="{CC173F88-3387-453B-9303-AC0210B95CB8}"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1169452540"/>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820BB889-9D34-4BBB-8EBF-7B432ADE08F0}" type="datetimeFigureOut">
              <a:rPr lang="ru-RU" smtClean="0">
                <a:solidFill>
                  <a:prstClr val="black">
                    <a:tint val="75000"/>
                  </a:prstClr>
                </a:solidFill>
              </a:rPr>
              <a:pPr/>
              <a:t>16.04.2021</a:t>
            </a:fld>
            <a:endParaRPr lang="ru-RU">
              <a:solidFill>
                <a:prstClr val="black">
                  <a:tint val="75000"/>
                </a:prstClr>
              </a:solidFill>
            </a:endParaRPr>
          </a:p>
        </p:txBody>
      </p:sp>
      <p:sp>
        <p:nvSpPr>
          <p:cNvPr id="6" name="Footer Placeholder 5"/>
          <p:cNvSpPr>
            <a:spLocks noGrp="1"/>
          </p:cNvSpPr>
          <p:nvPr>
            <p:ph type="ftr" sz="quarter" idx="11"/>
          </p:nvPr>
        </p:nvSpPr>
        <p:spPr/>
        <p:txBody>
          <a:bodyPr/>
          <a:lstStyle/>
          <a:p>
            <a:endParaRPr lang="ru-RU">
              <a:solidFill>
                <a:prstClr val="black">
                  <a:tint val="75000"/>
                </a:prstClr>
              </a:solidFill>
            </a:endParaRPr>
          </a:p>
        </p:txBody>
      </p:sp>
      <p:sp>
        <p:nvSpPr>
          <p:cNvPr id="7" name="Slide Number Placeholder 6"/>
          <p:cNvSpPr>
            <a:spLocks noGrp="1"/>
          </p:cNvSpPr>
          <p:nvPr>
            <p:ph type="sldNum" sz="quarter" idx="12"/>
          </p:nvPr>
        </p:nvSpPr>
        <p:spPr/>
        <p:txBody>
          <a:bodyPr/>
          <a:lstStyle/>
          <a:p>
            <a:fld id="{CC173F88-3387-453B-9303-AC0210B95CB8}"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1872029337"/>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ru-RU" smtClean="0"/>
              <a:t>Образец заголовка</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839788" y="2505075"/>
            <a:ext cx="5157787"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6172200" y="2505075"/>
            <a:ext cx="5183188"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820BB889-9D34-4BBB-8EBF-7B432ADE08F0}" type="datetimeFigureOut">
              <a:rPr lang="ru-RU" smtClean="0">
                <a:solidFill>
                  <a:prstClr val="black">
                    <a:tint val="75000"/>
                  </a:prstClr>
                </a:solidFill>
              </a:rPr>
              <a:pPr/>
              <a:t>16.04.2021</a:t>
            </a:fld>
            <a:endParaRPr lang="ru-RU">
              <a:solidFill>
                <a:prstClr val="black">
                  <a:tint val="75000"/>
                </a:prstClr>
              </a:solidFill>
            </a:endParaRPr>
          </a:p>
        </p:txBody>
      </p:sp>
      <p:sp>
        <p:nvSpPr>
          <p:cNvPr id="8" name="Footer Placeholder 7"/>
          <p:cNvSpPr>
            <a:spLocks noGrp="1"/>
          </p:cNvSpPr>
          <p:nvPr>
            <p:ph type="ftr" sz="quarter" idx="11"/>
          </p:nvPr>
        </p:nvSpPr>
        <p:spPr/>
        <p:txBody>
          <a:bodyPr/>
          <a:lstStyle/>
          <a:p>
            <a:endParaRPr lang="ru-RU">
              <a:solidFill>
                <a:prstClr val="black">
                  <a:tint val="75000"/>
                </a:prstClr>
              </a:solidFill>
            </a:endParaRPr>
          </a:p>
        </p:txBody>
      </p:sp>
      <p:sp>
        <p:nvSpPr>
          <p:cNvPr id="9" name="Slide Number Placeholder 8"/>
          <p:cNvSpPr>
            <a:spLocks noGrp="1"/>
          </p:cNvSpPr>
          <p:nvPr>
            <p:ph type="sldNum" sz="quarter" idx="12"/>
          </p:nvPr>
        </p:nvSpPr>
        <p:spPr/>
        <p:txBody>
          <a:bodyPr/>
          <a:lstStyle/>
          <a:p>
            <a:fld id="{CC173F88-3387-453B-9303-AC0210B95CB8}"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283762038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ru-RU" smtClean="0"/>
              <a:t>Образец заголовка</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839788" y="2505075"/>
            <a:ext cx="5157787"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6172200" y="2505075"/>
            <a:ext cx="5183188"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1DBD9794-A4CC-42D0-9A65-24C6B9EF4076}" type="datetimeFigureOut">
              <a:rPr lang="en-US" smtClean="0">
                <a:solidFill>
                  <a:prstClr val="black">
                    <a:tint val="75000"/>
                  </a:prstClr>
                </a:solidFill>
              </a:rPr>
              <a:pPr/>
              <a:t>4/16/2021</a:t>
            </a:fld>
            <a:endParaRPr 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1FE8DF1E-33BB-4377-9A26-35481BA06C7C}"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076413263"/>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820BB889-9D34-4BBB-8EBF-7B432ADE08F0}" type="datetimeFigureOut">
              <a:rPr lang="ru-RU" smtClean="0">
                <a:solidFill>
                  <a:prstClr val="black">
                    <a:tint val="75000"/>
                  </a:prstClr>
                </a:solidFill>
              </a:rPr>
              <a:pPr/>
              <a:t>16.04.2021</a:t>
            </a:fld>
            <a:endParaRPr lang="ru-RU">
              <a:solidFill>
                <a:prstClr val="black">
                  <a:tint val="75000"/>
                </a:prstClr>
              </a:solidFill>
            </a:endParaRPr>
          </a:p>
        </p:txBody>
      </p:sp>
      <p:sp>
        <p:nvSpPr>
          <p:cNvPr id="4" name="Footer Placeholder 3"/>
          <p:cNvSpPr>
            <a:spLocks noGrp="1"/>
          </p:cNvSpPr>
          <p:nvPr>
            <p:ph type="ftr" sz="quarter" idx="11"/>
          </p:nvPr>
        </p:nvSpPr>
        <p:spPr/>
        <p:txBody>
          <a:bodyPr/>
          <a:lstStyle/>
          <a:p>
            <a:endParaRPr lang="ru-RU">
              <a:solidFill>
                <a:prstClr val="black">
                  <a:tint val="75000"/>
                </a:prstClr>
              </a:solidFill>
            </a:endParaRPr>
          </a:p>
        </p:txBody>
      </p:sp>
      <p:sp>
        <p:nvSpPr>
          <p:cNvPr id="5" name="Slide Number Placeholder 4"/>
          <p:cNvSpPr>
            <a:spLocks noGrp="1"/>
          </p:cNvSpPr>
          <p:nvPr>
            <p:ph type="sldNum" sz="quarter" idx="12"/>
          </p:nvPr>
        </p:nvSpPr>
        <p:spPr/>
        <p:txBody>
          <a:bodyPr/>
          <a:lstStyle/>
          <a:p>
            <a:fld id="{CC173F88-3387-453B-9303-AC0210B95CB8}"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2945208129"/>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20BB889-9D34-4BBB-8EBF-7B432ADE08F0}" type="datetimeFigureOut">
              <a:rPr lang="ru-RU" smtClean="0">
                <a:solidFill>
                  <a:prstClr val="black">
                    <a:tint val="75000"/>
                  </a:prstClr>
                </a:solidFill>
              </a:rPr>
              <a:pPr/>
              <a:t>16.04.2021</a:t>
            </a:fld>
            <a:endParaRPr lang="ru-RU">
              <a:solidFill>
                <a:prstClr val="black">
                  <a:tint val="75000"/>
                </a:prstClr>
              </a:solidFill>
            </a:endParaRPr>
          </a:p>
        </p:txBody>
      </p:sp>
      <p:sp>
        <p:nvSpPr>
          <p:cNvPr id="3" name="Footer Placeholder 2"/>
          <p:cNvSpPr>
            <a:spLocks noGrp="1"/>
          </p:cNvSpPr>
          <p:nvPr>
            <p:ph type="ftr" sz="quarter" idx="11"/>
          </p:nvPr>
        </p:nvSpPr>
        <p:spPr/>
        <p:txBody>
          <a:bodyPr/>
          <a:lstStyle/>
          <a:p>
            <a:endParaRPr lang="ru-RU">
              <a:solidFill>
                <a:prstClr val="black">
                  <a:tint val="75000"/>
                </a:prstClr>
              </a:solidFill>
            </a:endParaRPr>
          </a:p>
        </p:txBody>
      </p:sp>
      <p:sp>
        <p:nvSpPr>
          <p:cNvPr id="4" name="Slide Number Placeholder 3"/>
          <p:cNvSpPr>
            <a:spLocks noGrp="1"/>
          </p:cNvSpPr>
          <p:nvPr>
            <p:ph type="sldNum" sz="quarter" idx="12"/>
          </p:nvPr>
        </p:nvSpPr>
        <p:spPr/>
        <p:txBody>
          <a:bodyPr/>
          <a:lstStyle/>
          <a:p>
            <a:fld id="{CC173F88-3387-453B-9303-AC0210B95CB8}"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3983007723"/>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Date Placeholder 4"/>
          <p:cNvSpPr>
            <a:spLocks noGrp="1"/>
          </p:cNvSpPr>
          <p:nvPr>
            <p:ph type="dt" sz="half" idx="10"/>
          </p:nvPr>
        </p:nvSpPr>
        <p:spPr/>
        <p:txBody>
          <a:bodyPr/>
          <a:lstStyle/>
          <a:p>
            <a:fld id="{820BB889-9D34-4BBB-8EBF-7B432ADE08F0}" type="datetimeFigureOut">
              <a:rPr lang="ru-RU" smtClean="0">
                <a:solidFill>
                  <a:prstClr val="black">
                    <a:tint val="75000"/>
                  </a:prstClr>
                </a:solidFill>
              </a:rPr>
              <a:pPr/>
              <a:t>16.04.2021</a:t>
            </a:fld>
            <a:endParaRPr lang="ru-RU">
              <a:solidFill>
                <a:prstClr val="black">
                  <a:tint val="75000"/>
                </a:prstClr>
              </a:solidFill>
            </a:endParaRPr>
          </a:p>
        </p:txBody>
      </p:sp>
      <p:sp>
        <p:nvSpPr>
          <p:cNvPr id="6" name="Footer Placeholder 5"/>
          <p:cNvSpPr>
            <a:spLocks noGrp="1"/>
          </p:cNvSpPr>
          <p:nvPr>
            <p:ph type="ftr" sz="quarter" idx="11"/>
          </p:nvPr>
        </p:nvSpPr>
        <p:spPr/>
        <p:txBody>
          <a:bodyPr/>
          <a:lstStyle/>
          <a:p>
            <a:endParaRPr lang="ru-RU">
              <a:solidFill>
                <a:prstClr val="black">
                  <a:tint val="75000"/>
                </a:prstClr>
              </a:solidFill>
            </a:endParaRPr>
          </a:p>
        </p:txBody>
      </p:sp>
      <p:sp>
        <p:nvSpPr>
          <p:cNvPr id="7" name="Slide Number Placeholder 6"/>
          <p:cNvSpPr>
            <a:spLocks noGrp="1"/>
          </p:cNvSpPr>
          <p:nvPr>
            <p:ph type="sldNum" sz="quarter" idx="12"/>
          </p:nvPr>
        </p:nvSpPr>
        <p:spPr/>
        <p:txBody>
          <a:bodyPr/>
          <a:lstStyle/>
          <a:p>
            <a:fld id="{CC173F88-3387-453B-9303-AC0210B95CB8}"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1502132569"/>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Date Placeholder 4"/>
          <p:cNvSpPr>
            <a:spLocks noGrp="1"/>
          </p:cNvSpPr>
          <p:nvPr>
            <p:ph type="dt" sz="half" idx="10"/>
          </p:nvPr>
        </p:nvSpPr>
        <p:spPr/>
        <p:txBody>
          <a:bodyPr/>
          <a:lstStyle/>
          <a:p>
            <a:fld id="{820BB889-9D34-4BBB-8EBF-7B432ADE08F0}" type="datetimeFigureOut">
              <a:rPr lang="ru-RU" smtClean="0">
                <a:solidFill>
                  <a:prstClr val="black">
                    <a:tint val="75000"/>
                  </a:prstClr>
                </a:solidFill>
              </a:rPr>
              <a:pPr/>
              <a:t>16.04.2021</a:t>
            </a:fld>
            <a:endParaRPr lang="ru-RU">
              <a:solidFill>
                <a:prstClr val="black">
                  <a:tint val="75000"/>
                </a:prstClr>
              </a:solidFill>
            </a:endParaRPr>
          </a:p>
        </p:txBody>
      </p:sp>
      <p:sp>
        <p:nvSpPr>
          <p:cNvPr id="6" name="Footer Placeholder 5"/>
          <p:cNvSpPr>
            <a:spLocks noGrp="1"/>
          </p:cNvSpPr>
          <p:nvPr>
            <p:ph type="ftr" sz="quarter" idx="11"/>
          </p:nvPr>
        </p:nvSpPr>
        <p:spPr/>
        <p:txBody>
          <a:bodyPr/>
          <a:lstStyle/>
          <a:p>
            <a:endParaRPr lang="ru-RU">
              <a:solidFill>
                <a:prstClr val="black">
                  <a:tint val="75000"/>
                </a:prstClr>
              </a:solidFill>
            </a:endParaRPr>
          </a:p>
        </p:txBody>
      </p:sp>
      <p:sp>
        <p:nvSpPr>
          <p:cNvPr id="7" name="Slide Number Placeholder 6"/>
          <p:cNvSpPr>
            <a:spLocks noGrp="1"/>
          </p:cNvSpPr>
          <p:nvPr>
            <p:ph type="sldNum" sz="quarter" idx="12"/>
          </p:nvPr>
        </p:nvSpPr>
        <p:spPr/>
        <p:txBody>
          <a:bodyPr/>
          <a:lstStyle/>
          <a:p>
            <a:fld id="{CC173F88-3387-453B-9303-AC0210B95CB8}"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2230422378"/>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820BB889-9D34-4BBB-8EBF-7B432ADE08F0}" type="datetimeFigureOut">
              <a:rPr lang="ru-RU" smtClean="0">
                <a:solidFill>
                  <a:prstClr val="black">
                    <a:tint val="75000"/>
                  </a:prstClr>
                </a:solidFill>
              </a:rPr>
              <a:pPr/>
              <a:t>16.04.2021</a:t>
            </a:fld>
            <a:endParaRPr lang="ru-RU">
              <a:solidFill>
                <a:prstClr val="black">
                  <a:tint val="75000"/>
                </a:prstClr>
              </a:solidFill>
            </a:endParaRPr>
          </a:p>
        </p:txBody>
      </p:sp>
      <p:sp>
        <p:nvSpPr>
          <p:cNvPr id="5" name="Footer Placeholder 4"/>
          <p:cNvSpPr>
            <a:spLocks noGrp="1"/>
          </p:cNvSpPr>
          <p:nvPr>
            <p:ph type="ftr" sz="quarter" idx="11"/>
          </p:nvPr>
        </p:nvSpPr>
        <p:spPr/>
        <p:txBody>
          <a:bodyPr/>
          <a:lstStyle/>
          <a:p>
            <a:endParaRPr lang="ru-RU">
              <a:solidFill>
                <a:prstClr val="black">
                  <a:tint val="75000"/>
                </a:prstClr>
              </a:solidFill>
            </a:endParaRPr>
          </a:p>
        </p:txBody>
      </p:sp>
      <p:sp>
        <p:nvSpPr>
          <p:cNvPr id="6" name="Slide Number Placeholder 5"/>
          <p:cNvSpPr>
            <a:spLocks noGrp="1"/>
          </p:cNvSpPr>
          <p:nvPr>
            <p:ph type="sldNum" sz="quarter" idx="12"/>
          </p:nvPr>
        </p:nvSpPr>
        <p:spPr/>
        <p:txBody>
          <a:bodyPr/>
          <a:lstStyle/>
          <a:p>
            <a:fld id="{CC173F88-3387-453B-9303-AC0210B95CB8}"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3359557065"/>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820BB889-9D34-4BBB-8EBF-7B432ADE08F0}" type="datetimeFigureOut">
              <a:rPr lang="ru-RU" smtClean="0">
                <a:solidFill>
                  <a:prstClr val="black">
                    <a:tint val="75000"/>
                  </a:prstClr>
                </a:solidFill>
              </a:rPr>
              <a:pPr/>
              <a:t>16.04.2021</a:t>
            </a:fld>
            <a:endParaRPr lang="ru-RU">
              <a:solidFill>
                <a:prstClr val="black">
                  <a:tint val="75000"/>
                </a:prstClr>
              </a:solidFill>
            </a:endParaRPr>
          </a:p>
        </p:txBody>
      </p:sp>
      <p:sp>
        <p:nvSpPr>
          <p:cNvPr id="5" name="Footer Placeholder 4"/>
          <p:cNvSpPr>
            <a:spLocks noGrp="1"/>
          </p:cNvSpPr>
          <p:nvPr>
            <p:ph type="ftr" sz="quarter" idx="11"/>
          </p:nvPr>
        </p:nvSpPr>
        <p:spPr/>
        <p:txBody>
          <a:bodyPr/>
          <a:lstStyle/>
          <a:p>
            <a:endParaRPr lang="ru-RU">
              <a:solidFill>
                <a:prstClr val="black">
                  <a:tint val="75000"/>
                </a:prstClr>
              </a:solidFill>
            </a:endParaRPr>
          </a:p>
        </p:txBody>
      </p:sp>
      <p:sp>
        <p:nvSpPr>
          <p:cNvPr id="6" name="Slide Number Placeholder 5"/>
          <p:cNvSpPr>
            <a:spLocks noGrp="1"/>
          </p:cNvSpPr>
          <p:nvPr>
            <p:ph type="sldNum" sz="quarter" idx="12"/>
          </p:nvPr>
        </p:nvSpPr>
        <p:spPr/>
        <p:txBody>
          <a:bodyPr/>
          <a:lstStyle/>
          <a:p>
            <a:fld id="{CC173F88-3387-453B-9303-AC0210B95CB8}"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1708534028"/>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ru-RU" smtClean="0"/>
              <a:t>Образец заголовка</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820BB889-9D34-4BBB-8EBF-7B432ADE08F0}" type="datetimeFigureOut">
              <a:rPr lang="ru-RU" smtClean="0">
                <a:solidFill>
                  <a:prstClr val="black">
                    <a:tint val="75000"/>
                  </a:prstClr>
                </a:solidFill>
              </a:rPr>
              <a:pPr/>
              <a:t>16.04.2021</a:t>
            </a:fld>
            <a:endParaRPr lang="ru-RU">
              <a:solidFill>
                <a:prstClr val="black">
                  <a:tint val="75000"/>
                </a:prstClr>
              </a:solidFill>
            </a:endParaRPr>
          </a:p>
        </p:txBody>
      </p:sp>
      <p:sp>
        <p:nvSpPr>
          <p:cNvPr id="5" name="Footer Placeholder 4"/>
          <p:cNvSpPr>
            <a:spLocks noGrp="1"/>
          </p:cNvSpPr>
          <p:nvPr>
            <p:ph type="ftr" sz="quarter" idx="11"/>
          </p:nvPr>
        </p:nvSpPr>
        <p:spPr/>
        <p:txBody>
          <a:bodyPr/>
          <a:lstStyle/>
          <a:p>
            <a:endParaRPr lang="ru-RU">
              <a:solidFill>
                <a:prstClr val="black">
                  <a:tint val="75000"/>
                </a:prstClr>
              </a:solidFill>
            </a:endParaRPr>
          </a:p>
        </p:txBody>
      </p:sp>
      <p:sp>
        <p:nvSpPr>
          <p:cNvPr id="6" name="Slide Number Placeholder 5"/>
          <p:cNvSpPr>
            <a:spLocks noGrp="1"/>
          </p:cNvSpPr>
          <p:nvPr>
            <p:ph type="sldNum" sz="quarter" idx="12"/>
          </p:nvPr>
        </p:nvSpPr>
        <p:spPr/>
        <p:txBody>
          <a:bodyPr/>
          <a:lstStyle/>
          <a:p>
            <a:fld id="{CC173F88-3387-453B-9303-AC0210B95CB8}"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3971155758"/>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820BB889-9D34-4BBB-8EBF-7B432ADE08F0}" type="datetimeFigureOut">
              <a:rPr lang="ru-RU" smtClean="0">
                <a:solidFill>
                  <a:prstClr val="black">
                    <a:tint val="75000"/>
                  </a:prstClr>
                </a:solidFill>
              </a:rPr>
              <a:pPr/>
              <a:t>16.04.2021</a:t>
            </a:fld>
            <a:endParaRPr lang="ru-RU">
              <a:solidFill>
                <a:prstClr val="black">
                  <a:tint val="75000"/>
                </a:prstClr>
              </a:solidFill>
            </a:endParaRPr>
          </a:p>
        </p:txBody>
      </p:sp>
      <p:sp>
        <p:nvSpPr>
          <p:cNvPr id="5" name="Footer Placeholder 4"/>
          <p:cNvSpPr>
            <a:spLocks noGrp="1"/>
          </p:cNvSpPr>
          <p:nvPr>
            <p:ph type="ftr" sz="quarter" idx="11"/>
          </p:nvPr>
        </p:nvSpPr>
        <p:spPr/>
        <p:txBody>
          <a:bodyPr/>
          <a:lstStyle/>
          <a:p>
            <a:endParaRPr lang="ru-RU">
              <a:solidFill>
                <a:prstClr val="black">
                  <a:tint val="75000"/>
                </a:prstClr>
              </a:solidFill>
            </a:endParaRPr>
          </a:p>
        </p:txBody>
      </p:sp>
      <p:sp>
        <p:nvSpPr>
          <p:cNvPr id="6" name="Slide Number Placeholder 5"/>
          <p:cNvSpPr>
            <a:spLocks noGrp="1"/>
          </p:cNvSpPr>
          <p:nvPr>
            <p:ph type="sldNum" sz="quarter" idx="12"/>
          </p:nvPr>
        </p:nvSpPr>
        <p:spPr/>
        <p:txBody>
          <a:bodyPr/>
          <a:lstStyle/>
          <a:p>
            <a:fld id="{CC173F88-3387-453B-9303-AC0210B95CB8}"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1953132539"/>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ru-RU" smtClean="0"/>
              <a:t>Образец заголовка</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820BB889-9D34-4BBB-8EBF-7B432ADE08F0}" type="datetimeFigureOut">
              <a:rPr lang="ru-RU" smtClean="0">
                <a:solidFill>
                  <a:prstClr val="black">
                    <a:tint val="75000"/>
                  </a:prstClr>
                </a:solidFill>
              </a:rPr>
              <a:pPr/>
              <a:t>16.04.2021</a:t>
            </a:fld>
            <a:endParaRPr lang="ru-RU">
              <a:solidFill>
                <a:prstClr val="black">
                  <a:tint val="75000"/>
                </a:prstClr>
              </a:solidFill>
            </a:endParaRPr>
          </a:p>
        </p:txBody>
      </p:sp>
      <p:sp>
        <p:nvSpPr>
          <p:cNvPr id="5" name="Footer Placeholder 4"/>
          <p:cNvSpPr>
            <a:spLocks noGrp="1"/>
          </p:cNvSpPr>
          <p:nvPr>
            <p:ph type="ftr" sz="quarter" idx="11"/>
          </p:nvPr>
        </p:nvSpPr>
        <p:spPr/>
        <p:txBody>
          <a:bodyPr/>
          <a:lstStyle/>
          <a:p>
            <a:endParaRPr lang="ru-RU">
              <a:solidFill>
                <a:prstClr val="black">
                  <a:tint val="75000"/>
                </a:prstClr>
              </a:solidFill>
            </a:endParaRPr>
          </a:p>
        </p:txBody>
      </p:sp>
      <p:sp>
        <p:nvSpPr>
          <p:cNvPr id="6" name="Slide Number Placeholder 5"/>
          <p:cNvSpPr>
            <a:spLocks noGrp="1"/>
          </p:cNvSpPr>
          <p:nvPr>
            <p:ph type="sldNum" sz="quarter" idx="12"/>
          </p:nvPr>
        </p:nvSpPr>
        <p:spPr/>
        <p:txBody>
          <a:bodyPr/>
          <a:lstStyle/>
          <a:p>
            <a:fld id="{CC173F88-3387-453B-9303-AC0210B95CB8}"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700374325"/>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820BB889-9D34-4BBB-8EBF-7B432ADE08F0}" type="datetimeFigureOut">
              <a:rPr lang="ru-RU" smtClean="0">
                <a:solidFill>
                  <a:prstClr val="black">
                    <a:tint val="75000"/>
                  </a:prstClr>
                </a:solidFill>
              </a:rPr>
              <a:pPr/>
              <a:t>16.04.2021</a:t>
            </a:fld>
            <a:endParaRPr lang="ru-RU">
              <a:solidFill>
                <a:prstClr val="black">
                  <a:tint val="75000"/>
                </a:prstClr>
              </a:solidFill>
            </a:endParaRPr>
          </a:p>
        </p:txBody>
      </p:sp>
      <p:sp>
        <p:nvSpPr>
          <p:cNvPr id="6" name="Footer Placeholder 5"/>
          <p:cNvSpPr>
            <a:spLocks noGrp="1"/>
          </p:cNvSpPr>
          <p:nvPr>
            <p:ph type="ftr" sz="quarter" idx="11"/>
          </p:nvPr>
        </p:nvSpPr>
        <p:spPr/>
        <p:txBody>
          <a:bodyPr/>
          <a:lstStyle/>
          <a:p>
            <a:endParaRPr lang="ru-RU">
              <a:solidFill>
                <a:prstClr val="black">
                  <a:tint val="75000"/>
                </a:prstClr>
              </a:solidFill>
            </a:endParaRPr>
          </a:p>
        </p:txBody>
      </p:sp>
      <p:sp>
        <p:nvSpPr>
          <p:cNvPr id="7" name="Slide Number Placeholder 6"/>
          <p:cNvSpPr>
            <a:spLocks noGrp="1"/>
          </p:cNvSpPr>
          <p:nvPr>
            <p:ph type="sldNum" sz="quarter" idx="12"/>
          </p:nvPr>
        </p:nvSpPr>
        <p:spPr/>
        <p:txBody>
          <a:bodyPr/>
          <a:lstStyle/>
          <a:p>
            <a:fld id="{CC173F88-3387-453B-9303-AC0210B95CB8}"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35517366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1DBD9794-A4CC-42D0-9A65-24C6B9EF4076}" type="datetimeFigureOut">
              <a:rPr lang="en-US" smtClean="0">
                <a:solidFill>
                  <a:prstClr val="black">
                    <a:tint val="75000"/>
                  </a:prstClr>
                </a:solidFill>
              </a:rPr>
              <a:pPr/>
              <a:t>4/16/2021</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1FE8DF1E-33BB-4377-9A26-35481BA06C7C}"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459830571"/>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ru-RU" smtClean="0"/>
              <a:t>Образец заголовка</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839788" y="2505075"/>
            <a:ext cx="5157787"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6172200" y="2505075"/>
            <a:ext cx="5183188"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820BB889-9D34-4BBB-8EBF-7B432ADE08F0}" type="datetimeFigureOut">
              <a:rPr lang="ru-RU" smtClean="0">
                <a:solidFill>
                  <a:prstClr val="black">
                    <a:tint val="75000"/>
                  </a:prstClr>
                </a:solidFill>
              </a:rPr>
              <a:pPr/>
              <a:t>16.04.2021</a:t>
            </a:fld>
            <a:endParaRPr lang="ru-RU">
              <a:solidFill>
                <a:prstClr val="black">
                  <a:tint val="75000"/>
                </a:prstClr>
              </a:solidFill>
            </a:endParaRPr>
          </a:p>
        </p:txBody>
      </p:sp>
      <p:sp>
        <p:nvSpPr>
          <p:cNvPr id="8" name="Footer Placeholder 7"/>
          <p:cNvSpPr>
            <a:spLocks noGrp="1"/>
          </p:cNvSpPr>
          <p:nvPr>
            <p:ph type="ftr" sz="quarter" idx="11"/>
          </p:nvPr>
        </p:nvSpPr>
        <p:spPr/>
        <p:txBody>
          <a:bodyPr/>
          <a:lstStyle/>
          <a:p>
            <a:endParaRPr lang="ru-RU">
              <a:solidFill>
                <a:prstClr val="black">
                  <a:tint val="75000"/>
                </a:prstClr>
              </a:solidFill>
            </a:endParaRPr>
          </a:p>
        </p:txBody>
      </p:sp>
      <p:sp>
        <p:nvSpPr>
          <p:cNvPr id="9" name="Slide Number Placeholder 8"/>
          <p:cNvSpPr>
            <a:spLocks noGrp="1"/>
          </p:cNvSpPr>
          <p:nvPr>
            <p:ph type="sldNum" sz="quarter" idx="12"/>
          </p:nvPr>
        </p:nvSpPr>
        <p:spPr/>
        <p:txBody>
          <a:bodyPr/>
          <a:lstStyle/>
          <a:p>
            <a:fld id="{CC173F88-3387-453B-9303-AC0210B95CB8}"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576174887"/>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820BB889-9D34-4BBB-8EBF-7B432ADE08F0}" type="datetimeFigureOut">
              <a:rPr lang="ru-RU" smtClean="0">
                <a:solidFill>
                  <a:prstClr val="black">
                    <a:tint val="75000"/>
                  </a:prstClr>
                </a:solidFill>
              </a:rPr>
              <a:pPr/>
              <a:t>16.04.2021</a:t>
            </a:fld>
            <a:endParaRPr lang="ru-RU">
              <a:solidFill>
                <a:prstClr val="black">
                  <a:tint val="75000"/>
                </a:prstClr>
              </a:solidFill>
            </a:endParaRPr>
          </a:p>
        </p:txBody>
      </p:sp>
      <p:sp>
        <p:nvSpPr>
          <p:cNvPr id="4" name="Footer Placeholder 3"/>
          <p:cNvSpPr>
            <a:spLocks noGrp="1"/>
          </p:cNvSpPr>
          <p:nvPr>
            <p:ph type="ftr" sz="quarter" idx="11"/>
          </p:nvPr>
        </p:nvSpPr>
        <p:spPr/>
        <p:txBody>
          <a:bodyPr/>
          <a:lstStyle/>
          <a:p>
            <a:endParaRPr lang="ru-RU">
              <a:solidFill>
                <a:prstClr val="black">
                  <a:tint val="75000"/>
                </a:prstClr>
              </a:solidFill>
            </a:endParaRPr>
          </a:p>
        </p:txBody>
      </p:sp>
      <p:sp>
        <p:nvSpPr>
          <p:cNvPr id="5" name="Slide Number Placeholder 4"/>
          <p:cNvSpPr>
            <a:spLocks noGrp="1"/>
          </p:cNvSpPr>
          <p:nvPr>
            <p:ph type="sldNum" sz="quarter" idx="12"/>
          </p:nvPr>
        </p:nvSpPr>
        <p:spPr/>
        <p:txBody>
          <a:bodyPr/>
          <a:lstStyle/>
          <a:p>
            <a:fld id="{CC173F88-3387-453B-9303-AC0210B95CB8}"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2950992208"/>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20BB889-9D34-4BBB-8EBF-7B432ADE08F0}" type="datetimeFigureOut">
              <a:rPr lang="ru-RU" smtClean="0">
                <a:solidFill>
                  <a:prstClr val="black">
                    <a:tint val="75000"/>
                  </a:prstClr>
                </a:solidFill>
              </a:rPr>
              <a:pPr/>
              <a:t>16.04.2021</a:t>
            </a:fld>
            <a:endParaRPr lang="ru-RU">
              <a:solidFill>
                <a:prstClr val="black">
                  <a:tint val="75000"/>
                </a:prstClr>
              </a:solidFill>
            </a:endParaRPr>
          </a:p>
        </p:txBody>
      </p:sp>
      <p:sp>
        <p:nvSpPr>
          <p:cNvPr id="3" name="Footer Placeholder 2"/>
          <p:cNvSpPr>
            <a:spLocks noGrp="1"/>
          </p:cNvSpPr>
          <p:nvPr>
            <p:ph type="ftr" sz="quarter" idx="11"/>
          </p:nvPr>
        </p:nvSpPr>
        <p:spPr/>
        <p:txBody>
          <a:bodyPr/>
          <a:lstStyle/>
          <a:p>
            <a:endParaRPr lang="ru-RU">
              <a:solidFill>
                <a:prstClr val="black">
                  <a:tint val="75000"/>
                </a:prstClr>
              </a:solidFill>
            </a:endParaRPr>
          </a:p>
        </p:txBody>
      </p:sp>
      <p:sp>
        <p:nvSpPr>
          <p:cNvPr id="4" name="Slide Number Placeholder 3"/>
          <p:cNvSpPr>
            <a:spLocks noGrp="1"/>
          </p:cNvSpPr>
          <p:nvPr>
            <p:ph type="sldNum" sz="quarter" idx="12"/>
          </p:nvPr>
        </p:nvSpPr>
        <p:spPr/>
        <p:txBody>
          <a:bodyPr/>
          <a:lstStyle/>
          <a:p>
            <a:fld id="{CC173F88-3387-453B-9303-AC0210B95CB8}"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810928250"/>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Date Placeholder 4"/>
          <p:cNvSpPr>
            <a:spLocks noGrp="1"/>
          </p:cNvSpPr>
          <p:nvPr>
            <p:ph type="dt" sz="half" idx="10"/>
          </p:nvPr>
        </p:nvSpPr>
        <p:spPr/>
        <p:txBody>
          <a:bodyPr/>
          <a:lstStyle/>
          <a:p>
            <a:fld id="{820BB889-9D34-4BBB-8EBF-7B432ADE08F0}" type="datetimeFigureOut">
              <a:rPr lang="ru-RU" smtClean="0">
                <a:solidFill>
                  <a:prstClr val="black">
                    <a:tint val="75000"/>
                  </a:prstClr>
                </a:solidFill>
              </a:rPr>
              <a:pPr/>
              <a:t>16.04.2021</a:t>
            </a:fld>
            <a:endParaRPr lang="ru-RU">
              <a:solidFill>
                <a:prstClr val="black">
                  <a:tint val="75000"/>
                </a:prstClr>
              </a:solidFill>
            </a:endParaRPr>
          </a:p>
        </p:txBody>
      </p:sp>
      <p:sp>
        <p:nvSpPr>
          <p:cNvPr id="6" name="Footer Placeholder 5"/>
          <p:cNvSpPr>
            <a:spLocks noGrp="1"/>
          </p:cNvSpPr>
          <p:nvPr>
            <p:ph type="ftr" sz="quarter" idx="11"/>
          </p:nvPr>
        </p:nvSpPr>
        <p:spPr/>
        <p:txBody>
          <a:bodyPr/>
          <a:lstStyle/>
          <a:p>
            <a:endParaRPr lang="ru-RU">
              <a:solidFill>
                <a:prstClr val="black">
                  <a:tint val="75000"/>
                </a:prstClr>
              </a:solidFill>
            </a:endParaRPr>
          </a:p>
        </p:txBody>
      </p:sp>
      <p:sp>
        <p:nvSpPr>
          <p:cNvPr id="7" name="Slide Number Placeholder 6"/>
          <p:cNvSpPr>
            <a:spLocks noGrp="1"/>
          </p:cNvSpPr>
          <p:nvPr>
            <p:ph type="sldNum" sz="quarter" idx="12"/>
          </p:nvPr>
        </p:nvSpPr>
        <p:spPr/>
        <p:txBody>
          <a:bodyPr/>
          <a:lstStyle/>
          <a:p>
            <a:fld id="{CC173F88-3387-453B-9303-AC0210B95CB8}"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308918980"/>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Date Placeholder 4"/>
          <p:cNvSpPr>
            <a:spLocks noGrp="1"/>
          </p:cNvSpPr>
          <p:nvPr>
            <p:ph type="dt" sz="half" idx="10"/>
          </p:nvPr>
        </p:nvSpPr>
        <p:spPr/>
        <p:txBody>
          <a:bodyPr/>
          <a:lstStyle/>
          <a:p>
            <a:fld id="{820BB889-9D34-4BBB-8EBF-7B432ADE08F0}" type="datetimeFigureOut">
              <a:rPr lang="ru-RU" smtClean="0">
                <a:solidFill>
                  <a:prstClr val="black">
                    <a:tint val="75000"/>
                  </a:prstClr>
                </a:solidFill>
              </a:rPr>
              <a:pPr/>
              <a:t>16.04.2021</a:t>
            </a:fld>
            <a:endParaRPr lang="ru-RU">
              <a:solidFill>
                <a:prstClr val="black">
                  <a:tint val="75000"/>
                </a:prstClr>
              </a:solidFill>
            </a:endParaRPr>
          </a:p>
        </p:txBody>
      </p:sp>
      <p:sp>
        <p:nvSpPr>
          <p:cNvPr id="6" name="Footer Placeholder 5"/>
          <p:cNvSpPr>
            <a:spLocks noGrp="1"/>
          </p:cNvSpPr>
          <p:nvPr>
            <p:ph type="ftr" sz="quarter" idx="11"/>
          </p:nvPr>
        </p:nvSpPr>
        <p:spPr/>
        <p:txBody>
          <a:bodyPr/>
          <a:lstStyle/>
          <a:p>
            <a:endParaRPr lang="ru-RU">
              <a:solidFill>
                <a:prstClr val="black">
                  <a:tint val="75000"/>
                </a:prstClr>
              </a:solidFill>
            </a:endParaRPr>
          </a:p>
        </p:txBody>
      </p:sp>
      <p:sp>
        <p:nvSpPr>
          <p:cNvPr id="7" name="Slide Number Placeholder 6"/>
          <p:cNvSpPr>
            <a:spLocks noGrp="1"/>
          </p:cNvSpPr>
          <p:nvPr>
            <p:ph type="sldNum" sz="quarter" idx="12"/>
          </p:nvPr>
        </p:nvSpPr>
        <p:spPr/>
        <p:txBody>
          <a:bodyPr/>
          <a:lstStyle/>
          <a:p>
            <a:fld id="{CC173F88-3387-453B-9303-AC0210B95CB8}"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3800682286"/>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820BB889-9D34-4BBB-8EBF-7B432ADE08F0}" type="datetimeFigureOut">
              <a:rPr lang="ru-RU" smtClean="0">
                <a:solidFill>
                  <a:prstClr val="black">
                    <a:tint val="75000"/>
                  </a:prstClr>
                </a:solidFill>
              </a:rPr>
              <a:pPr/>
              <a:t>16.04.2021</a:t>
            </a:fld>
            <a:endParaRPr lang="ru-RU">
              <a:solidFill>
                <a:prstClr val="black">
                  <a:tint val="75000"/>
                </a:prstClr>
              </a:solidFill>
            </a:endParaRPr>
          </a:p>
        </p:txBody>
      </p:sp>
      <p:sp>
        <p:nvSpPr>
          <p:cNvPr id="5" name="Footer Placeholder 4"/>
          <p:cNvSpPr>
            <a:spLocks noGrp="1"/>
          </p:cNvSpPr>
          <p:nvPr>
            <p:ph type="ftr" sz="quarter" idx="11"/>
          </p:nvPr>
        </p:nvSpPr>
        <p:spPr/>
        <p:txBody>
          <a:bodyPr/>
          <a:lstStyle/>
          <a:p>
            <a:endParaRPr lang="ru-RU">
              <a:solidFill>
                <a:prstClr val="black">
                  <a:tint val="75000"/>
                </a:prstClr>
              </a:solidFill>
            </a:endParaRPr>
          </a:p>
        </p:txBody>
      </p:sp>
      <p:sp>
        <p:nvSpPr>
          <p:cNvPr id="6" name="Slide Number Placeholder 5"/>
          <p:cNvSpPr>
            <a:spLocks noGrp="1"/>
          </p:cNvSpPr>
          <p:nvPr>
            <p:ph type="sldNum" sz="quarter" idx="12"/>
          </p:nvPr>
        </p:nvSpPr>
        <p:spPr/>
        <p:txBody>
          <a:bodyPr/>
          <a:lstStyle/>
          <a:p>
            <a:fld id="{CC173F88-3387-453B-9303-AC0210B95CB8}"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770195295"/>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820BB889-9D34-4BBB-8EBF-7B432ADE08F0}" type="datetimeFigureOut">
              <a:rPr lang="ru-RU" smtClean="0">
                <a:solidFill>
                  <a:prstClr val="black">
                    <a:tint val="75000"/>
                  </a:prstClr>
                </a:solidFill>
              </a:rPr>
              <a:pPr/>
              <a:t>16.04.2021</a:t>
            </a:fld>
            <a:endParaRPr lang="ru-RU">
              <a:solidFill>
                <a:prstClr val="black">
                  <a:tint val="75000"/>
                </a:prstClr>
              </a:solidFill>
            </a:endParaRPr>
          </a:p>
        </p:txBody>
      </p:sp>
      <p:sp>
        <p:nvSpPr>
          <p:cNvPr id="5" name="Footer Placeholder 4"/>
          <p:cNvSpPr>
            <a:spLocks noGrp="1"/>
          </p:cNvSpPr>
          <p:nvPr>
            <p:ph type="ftr" sz="quarter" idx="11"/>
          </p:nvPr>
        </p:nvSpPr>
        <p:spPr/>
        <p:txBody>
          <a:bodyPr/>
          <a:lstStyle/>
          <a:p>
            <a:endParaRPr lang="ru-RU">
              <a:solidFill>
                <a:prstClr val="black">
                  <a:tint val="75000"/>
                </a:prstClr>
              </a:solidFill>
            </a:endParaRPr>
          </a:p>
        </p:txBody>
      </p:sp>
      <p:sp>
        <p:nvSpPr>
          <p:cNvPr id="6" name="Slide Number Placeholder 5"/>
          <p:cNvSpPr>
            <a:spLocks noGrp="1"/>
          </p:cNvSpPr>
          <p:nvPr>
            <p:ph type="sldNum" sz="quarter" idx="12"/>
          </p:nvPr>
        </p:nvSpPr>
        <p:spPr/>
        <p:txBody>
          <a:bodyPr/>
          <a:lstStyle/>
          <a:p>
            <a:fld id="{CC173F88-3387-453B-9303-AC0210B95CB8}"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165297392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BD9794-A4CC-42D0-9A65-24C6B9EF4076}" type="datetimeFigureOut">
              <a:rPr lang="en-US" smtClean="0">
                <a:solidFill>
                  <a:prstClr val="black">
                    <a:tint val="75000"/>
                  </a:prstClr>
                </a:solidFill>
              </a:rPr>
              <a:pPr/>
              <a:t>4/16/2021</a:t>
            </a:fld>
            <a:endParaRPr 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1FE8DF1E-33BB-4377-9A26-35481BA06C7C}"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5388454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Date Placeholder 4"/>
          <p:cNvSpPr>
            <a:spLocks noGrp="1"/>
          </p:cNvSpPr>
          <p:nvPr>
            <p:ph type="dt" sz="half" idx="10"/>
          </p:nvPr>
        </p:nvSpPr>
        <p:spPr/>
        <p:txBody>
          <a:bodyPr/>
          <a:lstStyle/>
          <a:p>
            <a:fld id="{1DBD9794-A4CC-42D0-9A65-24C6B9EF4076}" type="datetimeFigureOut">
              <a:rPr lang="en-US" smtClean="0">
                <a:solidFill>
                  <a:prstClr val="black">
                    <a:tint val="75000"/>
                  </a:prstClr>
                </a:solidFill>
              </a:rPr>
              <a:pPr/>
              <a:t>4/16/2021</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1FE8DF1E-33BB-4377-9A26-35481BA06C7C}"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42373348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Date Placeholder 4"/>
          <p:cNvSpPr>
            <a:spLocks noGrp="1"/>
          </p:cNvSpPr>
          <p:nvPr>
            <p:ph type="dt" sz="half" idx="10"/>
          </p:nvPr>
        </p:nvSpPr>
        <p:spPr/>
        <p:txBody>
          <a:bodyPr/>
          <a:lstStyle/>
          <a:p>
            <a:fld id="{1DBD9794-A4CC-42D0-9A65-24C6B9EF4076}" type="datetimeFigureOut">
              <a:rPr lang="en-US" smtClean="0">
                <a:solidFill>
                  <a:prstClr val="black">
                    <a:tint val="75000"/>
                  </a:prstClr>
                </a:solidFill>
              </a:rPr>
              <a:pPr/>
              <a:t>4/16/2021</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1FE8DF1E-33BB-4377-9A26-35481BA06C7C}"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52556531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3.jpe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image" Target="../media/image4.png"/></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image" Target="../media/image5.png"/><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13" Type="http://schemas.openxmlformats.org/officeDocument/2006/relationships/image" Target="../media/image6.png"/><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theme" Target="../theme/theme4.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2.xml"/><Relationship Id="rId13" Type="http://schemas.openxmlformats.org/officeDocument/2006/relationships/image" Target="../media/image7.png"/><Relationship Id="rId3" Type="http://schemas.openxmlformats.org/officeDocument/2006/relationships/slideLayout" Target="../slideLayouts/slideLayout47.xml"/><Relationship Id="rId7" Type="http://schemas.openxmlformats.org/officeDocument/2006/relationships/slideLayout" Target="../slideLayouts/slideLayout51.xml"/><Relationship Id="rId12" Type="http://schemas.openxmlformats.org/officeDocument/2006/relationships/theme" Target="../theme/theme5.xml"/><Relationship Id="rId2" Type="http://schemas.openxmlformats.org/officeDocument/2006/relationships/slideLayout" Target="../slideLayouts/slideLayout46.xml"/><Relationship Id="rId1" Type="http://schemas.openxmlformats.org/officeDocument/2006/relationships/slideLayout" Target="../slideLayouts/slideLayout45.xml"/><Relationship Id="rId6" Type="http://schemas.openxmlformats.org/officeDocument/2006/relationships/slideLayout" Target="../slideLayouts/slideLayout50.xml"/><Relationship Id="rId11" Type="http://schemas.openxmlformats.org/officeDocument/2006/relationships/slideLayout" Target="../slideLayouts/slideLayout55.xml"/><Relationship Id="rId5" Type="http://schemas.openxmlformats.org/officeDocument/2006/relationships/slideLayout" Target="../slideLayouts/slideLayout49.xml"/><Relationship Id="rId10" Type="http://schemas.openxmlformats.org/officeDocument/2006/relationships/slideLayout" Target="../slideLayouts/slideLayout54.xml"/><Relationship Id="rId4" Type="http://schemas.openxmlformats.org/officeDocument/2006/relationships/slideLayout" Target="../slideLayouts/slideLayout48.xml"/><Relationship Id="rId9" Type="http://schemas.openxmlformats.org/officeDocument/2006/relationships/slideLayout" Target="../slideLayouts/slideLayout53.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3.xml"/><Relationship Id="rId13" Type="http://schemas.openxmlformats.org/officeDocument/2006/relationships/image" Target="../media/image8.png"/><Relationship Id="rId3" Type="http://schemas.openxmlformats.org/officeDocument/2006/relationships/slideLayout" Target="../slideLayouts/slideLayout58.xml"/><Relationship Id="rId7" Type="http://schemas.openxmlformats.org/officeDocument/2006/relationships/slideLayout" Target="../slideLayouts/slideLayout62.xml"/><Relationship Id="rId12" Type="http://schemas.openxmlformats.org/officeDocument/2006/relationships/theme" Target="../theme/theme6.xml"/><Relationship Id="rId2" Type="http://schemas.openxmlformats.org/officeDocument/2006/relationships/slideLayout" Target="../slideLayouts/slideLayout57.xml"/><Relationship Id="rId1" Type="http://schemas.openxmlformats.org/officeDocument/2006/relationships/slideLayout" Target="../slideLayouts/slideLayout56.xml"/><Relationship Id="rId6" Type="http://schemas.openxmlformats.org/officeDocument/2006/relationships/slideLayout" Target="../slideLayouts/slideLayout61.xml"/><Relationship Id="rId11" Type="http://schemas.openxmlformats.org/officeDocument/2006/relationships/slideLayout" Target="../slideLayouts/slideLayout66.xml"/><Relationship Id="rId5" Type="http://schemas.openxmlformats.org/officeDocument/2006/relationships/slideLayout" Target="../slideLayouts/slideLayout60.xml"/><Relationship Id="rId10" Type="http://schemas.openxmlformats.org/officeDocument/2006/relationships/slideLayout" Target="../slideLayouts/slideLayout65.xml"/><Relationship Id="rId4" Type="http://schemas.openxmlformats.org/officeDocument/2006/relationships/slideLayout" Target="../slideLayouts/slideLayout59.xml"/><Relationship Id="rId9" Type="http://schemas.openxmlformats.org/officeDocument/2006/relationships/slideLayout" Target="../slideLayouts/slideLayout6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ru-RU" smtClean="0"/>
              <a:t>Образец заголовка</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BD9794-A4CC-42D0-9A65-24C6B9EF4076}" type="datetimeFigureOut">
              <a:rPr lang="en-US" smtClean="0">
                <a:solidFill>
                  <a:prstClr val="black">
                    <a:tint val="75000"/>
                  </a:prstClr>
                </a:solidFill>
              </a:rPr>
              <a:pPr/>
              <a:t>4/16/2021</a:t>
            </a:fld>
            <a:endParaRPr 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FE8DF1E-33BB-4377-9A26-35481BA06C7C}" type="slidenum">
              <a:rPr lang="en-US" smtClean="0">
                <a:solidFill>
                  <a:prstClr val="black">
                    <a:tint val="75000"/>
                  </a:prstClr>
                </a:solidFill>
              </a:rPr>
              <a:pPr/>
              <a:t>‹#›</a:t>
            </a:fld>
            <a:endParaRPr lang="en-US">
              <a:solidFill>
                <a:prstClr val="black">
                  <a:tint val="75000"/>
                </a:prstClr>
              </a:solidFill>
            </a:endParaRPr>
          </a:p>
        </p:txBody>
      </p:sp>
      <p:pic>
        <p:nvPicPr>
          <p:cNvPr id="7" name="Рисунок 6"/>
          <p:cNvPicPr>
            <a:picLocks noChangeAspect="1"/>
          </p:cNvPicPr>
          <p:nvPr userDrawn="1"/>
        </p:nvPicPr>
        <p:blipFill>
          <a:blip r:embed="rId13"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pic>
        <p:nvPicPr>
          <p:cNvPr id="8" name="Рисунок 7"/>
          <p:cNvPicPr>
            <a:picLocks noChangeAspect="1"/>
          </p:cNvPicPr>
          <p:nvPr userDrawn="1"/>
        </p:nvPicPr>
        <p:blipFill rotWithShape="1">
          <a:blip r:embed="rId14" cstate="print">
            <a:extLst>
              <a:ext uri="{28A0092B-C50C-407E-A947-70E740481C1C}">
                <a14:useLocalDpi xmlns:a14="http://schemas.microsoft.com/office/drawing/2010/main" val="0"/>
              </a:ext>
            </a:extLst>
          </a:blip>
          <a:srcRect l="12097"/>
          <a:stretch/>
        </p:blipFill>
        <p:spPr>
          <a:xfrm>
            <a:off x="1" y="4773706"/>
            <a:ext cx="3257177" cy="2084294"/>
          </a:xfrm>
          <a:prstGeom prst="rect">
            <a:avLst/>
          </a:prstGeom>
        </p:spPr>
      </p:pic>
    </p:spTree>
    <p:extLst>
      <p:ext uri="{BB962C8B-B14F-4D97-AF65-F5344CB8AC3E}">
        <p14:creationId xmlns:p14="http://schemas.microsoft.com/office/powerpoint/2010/main" val="2043867028"/>
      </p:ext>
    </p:extLst>
  </p:cSld>
  <p:clrMap bg1="lt1" tx1="dk1" bg2="lt2" tx2="dk2" accent1="accent1" accent2="accent2" accent3="accent3" accent4="accent4" accent5="accent5" accent6="accent6" hlink="hlink" folHlink="folHlink"/>
  <p:sldLayoutIdLst>
    <p:sldLayoutId id="2147483829" r:id="rId1"/>
    <p:sldLayoutId id="2147483830" r:id="rId2"/>
    <p:sldLayoutId id="2147483831" r:id="rId3"/>
    <p:sldLayoutId id="2147483832" r:id="rId4"/>
    <p:sldLayoutId id="2147483833" r:id="rId5"/>
    <p:sldLayoutId id="2147483834" r:id="rId6"/>
    <p:sldLayoutId id="2147483835" r:id="rId7"/>
    <p:sldLayoutId id="2147483836" r:id="rId8"/>
    <p:sldLayoutId id="2147483837" r:id="rId9"/>
    <p:sldLayoutId id="2147483838" r:id="rId10"/>
    <p:sldLayoutId id="214748383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ru-RU" smtClean="0"/>
              <a:t>Образец заголовка</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BD9794-A4CC-42D0-9A65-24C6B9EF4076}" type="datetimeFigureOut">
              <a:rPr lang="en-US" smtClean="0">
                <a:solidFill>
                  <a:prstClr val="black">
                    <a:tint val="75000"/>
                  </a:prstClr>
                </a:solidFill>
              </a:rPr>
              <a:pPr/>
              <a:t>4/16/2021</a:t>
            </a:fld>
            <a:endParaRPr 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FE8DF1E-33BB-4377-9A26-35481BA06C7C}" type="slidenum">
              <a:rPr lang="en-US" smtClean="0">
                <a:solidFill>
                  <a:prstClr val="black">
                    <a:tint val="75000"/>
                  </a:prstClr>
                </a:solidFill>
              </a:rPr>
              <a:pPr/>
              <a:t>‹#›</a:t>
            </a:fld>
            <a:endParaRPr lang="en-US">
              <a:solidFill>
                <a:prstClr val="black">
                  <a:tint val="75000"/>
                </a:prstClr>
              </a:solidFill>
            </a:endParaRPr>
          </a:p>
        </p:txBody>
      </p:sp>
      <p:pic>
        <p:nvPicPr>
          <p:cNvPr id="7" name="Picture 6" descr="Картинки по запросу grey background texture"/>
          <p:cNvPicPr>
            <a:picLocks noChangeAspect="1" noChangeArrowheads="1"/>
          </p:cNvPicPr>
          <p:nvPr userDrawn="1"/>
        </p:nvPicPr>
        <p:blipFill>
          <a:blip r:embed="rId13">
            <a:extLst>
              <a:ext uri="{28A0092B-C50C-407E-A947-70E740481C1C}">
                <a14:useLocalDpi xmlns:a14="http://schemas.microsoft.com/office/drawing/2010/main" val="0"/>
              </a:ext>
            </a:extLst>
          </a:blip>
          <a:srcRect/>
          <a:stretch>
            <a:fillRect/>
          </a:stretch>
        </p:blipFill>
        <p:spPr bwMode="auto">
          <a:xfrm flipH="1">
            <a:off x="0" y="0"/>
            <a:ext cx="12192000" cy="6858000"/>
          </a:xfrm>
          <a:prstGeom prst="rect">
            <a:avLst/>
          </a:prstGeom>
          <a:noFill/>
          <a:extLst>
            <a:ext uri="{909E8E84-426E-40DD-AFC4-6F175D3DCCD1}">
              <a14:hiddenFill xmlns:a14="http://schemas.microsoft.com/office/drawing/2010/main">
                <a:solidFill>
                  <a:srgbClr val="FFFFFF"/>
                </a:solidFill>
              </a14:hiddenFill>
            </a:ext>
          </a:extLst>
        </p:spPr>
      </p:pic>
      <p:pic>
        <p:nvPicPr>
          <p:cNvPr id="8" name="Рисунок 7"/>
          <p:cNvPicPr>
            <a:picLocks noChangeAspect="1"/>
          </p:cNvPicPr>
          <p:nvPr userDrawn="1"/>
        </p:nvPicPr>
        <p:blipFill rotWithShape="1">
          <a:blip r:embed="rId14">
            <a:extLst>
              <a:ext uri="{28A0092B-C50C-407E-A947-70E740481C1C}">
                <a14:useLocalDpi xmlns:a14="http://schemas.microsoft.com/office/drawing/2010/main" val="0"/>
              </a:ext>
            </a:extLst>
          </a:blip>
          <a:srcRect t="72745" r="39559"/>
          <a:stretch/>
        </p:blipFill>
        <p:spPr>
          <a:xfrm rot="16200000">
            <a:off x="-1801083" y="1801084"/>
            <a:ext cx="6560521" cy="2958353"/>
          </a:xfrm>
          <a:prstGeom prst="rect">
            <a:avLst/>
          </a:prstGeom>
        </p:spPr>
      </p:pic>
    </p:spTree>
    <p:extLst>
      <p:ext uri="{BB962C8B-B14F-4D97-AF65-F5344CB8AC3E}">
        <p14:creationId xmlns:p14="http://schemas.microsoft.com/office/powerpoint/2010/main" val="3655432292"/>
      </p:ext>
    </p:extLst>
  </p:cSld>
  <p:clrMap bg1="lt1" tx1="dk1" bg2="lt2" tx2="dk2" accent1="accent1" accent2="accent2" accent3="accent3" accent4="accent4" accent5="accent5" accent6="accent6" hlink="hlink" folHlink="folHlink"/>
  <p:sldLayoutIdLst>
    <p:sldLayoutId id="2147483853" r:id="rId1"/>
    <p:sldLayoutId id="2147483854" r:id="rId2"/>
    <p:sldLayoutId id="2147483855" r:id="rId3"/>
    <p:sldLayoutId id="2147483856" r:id="rId4"/>
    <p:sldLayoutId id="2147483857" r:id="rId5"/>
    <p:sldLayoutId id="2147483858" r:id="rId6"/>
    <p:sldLayoutId id="2147483859" r:id="rId7"/>
    <p:sldLayoutId id="2147483860" r:id="rId8"/>
    <p:sldLayoutId id="2147483861" r:id="rId9"/>
    <p:sldLayoutId id="2147483862" r:id="rId10"/>
    <p:sldLayoutId id="2147483863"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ru-RU" smtClean="0"/>
              <a:t>Образец заголовка</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BD9794-A4CC-42D0-9A65-24C6B9EF4076}" type="datetimeFigureOut">
              <a:rPr lang="en-US" smtClean="0">
                <a:solidFill>
                  <a:prstClr val="black">
                    <a:tint val="75000"/>
                  </a:prstClr>
                </a:solidFill>
              </a:rPr>
              <a:pPr/>
              <a:t>4/16/2021</a:t>
            </a:fld>
            <a:endParaRPr 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FE8DF1E-33BB-4377-9A26-35481BA06C7C}" type="slidenum">
              <a:rPr lang="en-US" smtClean="0">
                <a:solidFill>
                  <a:prstClr val="black">
                    <a:tint val="75000"/>
                  </a:prstClr>
                </a:solidFill>
              </a:rPr>
              <a:pPr/>
              <a:t>‹#›</a:t>
            </a:fld>
            <a:endParaRPr lang="en-US">
              <a:solidFill>
                <a:prstClr val="black">
                  <a:tint val="75000"/>
                </a:prstClr>
              </a:solidFill>
            </a:endParaRPr>
          </a:p>
        </p:txBody>
      </p:sp>
      <p:pic>
        <p:nvPicPr>
          <p:cNvPr id="7" name="Рисунок 6"/>
          <p:cNvPicPr>
            <a:picLocks noChangeAspect="1"/>
          </p:cNvPicPr>
          <p:nvPr userDrawn="1"/>
        </p:nvPicPr>
        <p:blipFill>
          <a:blip r:embed="rId1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Tree>
    <p:extLst>
      <p:ext uri="{BB962C8B-B14F-4D97-AF65-F5344CB8AC3E}">
        <p14:creationId xmlns:p14="http://schemas.microsoft.com/office/powerpoint/2010/main" val="4243323580"/>
      </p:ext>
    </p:extLst>
  </p:cSld>
  <p:clrMap bg1="lt1" tx1="dk1" bg2="lt2" tx2="dk2" accent1="accent1" accent2="accent2" accent3="accent3" accent4="accent4" accent5="accent5" accent6="accent6" hlink="hlink" folHlink="folHlink"/>
  <p:sldLayoutIdLst>
    <p:sldLayoutId id="2147483865" r:id="rId1"/>
    <p:sldLayoutId id="2147483866" r:id="rId2"/>
    <p:sldLayoutId id="2147483867" r:id="rId3"/>
    <p:sldLayoutId id="2147483868" r:id="rId4"/>
    <p:sldLayoutId id="2147483869" r:id="rId5"/>
    <p:sldLayoutId id="2147483870" r:id="rId6"/>
    <p:sldLayoutId id="2147483871" r:id="rId7"/>
    <p:sldLayoutId id="2147483872" r:id="rId8"/>
    <p:sldLayoutId id="2147483873" r:id="rId9"/>
    <p:sldLayoutId id="2147483874" r:id="rId10"/>
    <p:sldLayoutId id="2147483875"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ru-RU" smtClean="0"/>
              <a:t>Образец заголовка</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20BB889-9D34-4BBB-8EBF-7B432ADE08F0}" type="datetimeFigureOut">
              <a:rPr lang="ru-RU" smtClean="0">
                <a:solidFill>
                  <a:prstClr val="black">
                    <a:tint val="75000"/>
                  </a:prstClr>
                </a:solidFill>
              </a:rPr>
              <a:pPr/>
              <a:t>16.04.2021</a:t>
            </a:fld>
            <a:endParaRPr lang="ru-RU">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C173F88-3387-453B-9303-AC0210B95CB8}" type="slidenum">
              <a:rPr lang="ru-RU" smtClean="0">
                <a:solidFill>
                  <a:prstClr val="black">
                    <a:tint val="75000"/>
                  </a:prstClr>
                </a:solidFill>
              </a:rPr>
              <a:pPr/>
              <a:t>‹#›</a:t>
            </a:fld>
            <a:endParaRPr lang="ru-RU">
              <a:solidFill>
                <a:prstClr val="black">
                  <a:tint val="75000"/>
                </a:prstClr>
              </a:solidFill>
            </a:endParaRPr>
          </a:p>
        </p:txBody>
      </p:sp>
      <p:pic>
        <p:nvPicPr>
          <p:cNvPr id="7" name="Рисунок 6"/>
          <p:cNvPicPr>
            <a:picLocks noChangeAspect="1"/>
          </p:cNvPicPr>
          <p:nvPr userDrawn="1"/>
        </p:nvPicPr>
        <p:blipFill>
          <a:blip r:embed="rId1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Tree>
    <p:extLst>
      <p:ext uri="{BB962C8B-B14F-4D97-AF65-F5344CB8AC3E}">
        <p14:creationId xmlns:p14="http://schemas.microsoft.com/office/powerpoint/2010/main" val="3385682398"/>
      </p:ext>
    </p:extLst>
  </p:cSld>
  <p:clrMap bg1="lt1" tx1="dk1" bg2="lt2" tx2="dk2" accent1="accent1" accent2="accent2" accent3="accent3" accent4="accent4" accent5="accent5" accent6="accent6" hlink="hlink" folHlink="folHlink"/>
  <p:sldLayoutIdLst>
    <p:sldLayoutId id="2147483901" r:id="rId1"/>
    <p:sldLayoutId id="2147483902" r:id="rId2"/>
    <p:sldLayoutId id="2147483903" r:id="rId3"/>
    <p:sldLayoutId id="2147483904" r:id="rId4"/>
    <p:sldLayoutId id="2147483905" r:id="rId5"/>
    <p:sldLayoutId id="2147483906" r:id="rId6"/>
    <p:sldLayoutId id="2147483907" r:id="rId7"/>
    <p:sldLayoutId id="2147483908" r:id="rId8"/>
    <p:sldLayoutId id="2147483909" r:id="rId9"/>
    <p:sldLayoutId id="2147483910" r:id="rId10"/>
    <p:sldLayoutId id="214748391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ru-RU" smtClean="0"/>
              <a:t>Образец заголовка</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20BB889-9D34-4BBB-8EBF-7B432ADE08F0}" type="datetimeFigureOut">
              <a:rPr lang="ru-RU" smtClean="0">
                <a:solidFill>
                  <a:prstClr val="black">
                    <a:tint val="75000"/>
                  </a:prstClr>
                </a:solidFill>
              </a:rPr>
              <a:pPr/>
              <a:t>16.04.2021</a:t>
            </a:fld>
            <a:endParaRPr lang="ru-RU">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C173F88-3387-453B-9303-AC0210B95CB8}" type="slidenum">
              <a:rPr lang="ru-RU" smtClean="0">
                <a:solidFill>
                  <a:prstClr val="black">
                    <a:tint val="75000"/>
                  </a:prstClr>
                </a:solidFill>
              </a:rPr>
              <a:pPr/>
              <a:t>‹#›</a:t>
            </a:fld>
            <a:endParaRPr lang="ru-RU">
              <a:solidFill>
                <a:prstClr val="black">
                  <a:tint val="75000"/>
                </a:prstClr>
              </a:solidFill>
            </a:endParaRPr>
          </a:p>
        </p:txBody>
      </p:sp>
      <p:pic>
        <p:nvPicPr>
          <p:cNvPr id="7" name="Рисунок 6"/>
          <p:cNvPicPr>
            <a:picLocks noChangeAspect="1"/>
          </p:cNvPicPr>
          <p:nvPr userDrawn="1"/>
        </p:nvPicPr>
        <p:blipFill>
          <a:blip r:embed="rId1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Tree>
    <p:extLst>
      <p:ext uri="{BB962C8B-B14F-4D97-AF65-F5344CB8AC3E}">
        <p14:creationId xmlns:p14="http://schemas.microsoft.com/office/powerpoint/2010/main" val="3614089974"/>
      </p:ext>
    </p:extLst>
  </p:cSld>
  <p:clrMap bg1="lt1" tx1="dk1" bg2="lt2" tx2="dk2" accent1="accent1" accent2="accent2" accent3="accent3" accent4="accent4" accent5="accent5" accent6="accent6" hlink="hlink" folHlink="folHlink"/>
  <p:sldLayoutIdLst>
    <p:sldLayoutId id="2147483913" r:id="rId1"/>
    <p:sldLayoutId id="2147483914" r:id="rId2"/>
    <p:sldLayoutId id="2147483915" r:id="rId3"/>
    <p:sldLayoutId id="2147483916" r:id="rId4"/>
    <p:sldLayoutId id="2147483917" r:id="rId5"/>
    <p:sldLayoutId id="2147483918" r:id="rId6"/>
    <p:sldLayoutId id="2147483919" r:id="rId7"/>
    <p:sldLayoutId id="2147483920" r:id="rId8"/>
    <p:sldLayoutId id="2147483921" r:id="rId9"/>
    <p:sldLayoutId id="2147483922" r:id="rId10"/>
    <p:sldLayoutId id="2147483923"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ru-RU" smtClean="0"/>
              <a:t>Образец заголовка</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20BB889-9D34-4BBB-8EBF-7B432ADE08F0}" type="datetimeFigureOut">
              <a:rPr lang="ru-RU" smtClean="0">
                <a:solidFill>
                  <a:prstClr val="black">
                    <a:tint val="75000"/>
                  </a:prstClr>
                </a:solidFill>
              </a:rPr>
              <a:pPr/>
              <a:t>16.04.2021</a:t>
            </a:fld>
            <a:endParaRPr lang="ru-RU">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C173F88-3387-453B-9303-AC0210B95CB8}" type="slidenum">
              <a:rPr lang="ru-RU" smtClean="0">
                <a:solidFill>
                  <a:prstClr val="black">
                    <a:tint val="75000"/>
                  </a:prstClr>
                </a:solidFill>
              </a:rPr>
              <a:pPr/>
              <a:t>‹#›</a:t>
            </a:fld>
            <a:endParaRPr lang="ru-RU">
              <a:solidFill>
                <a:prstClr val="black">
                  <a:tint val="75000"/>
                </a:prstClr>
              </a:solidFill>
            </a:endParaRPr>
          </a:p>
        </p:txBody>
      </p:sp>
      <p:sp>
        <p:nvSpPr>
          <p:cNvPr id="7" name="Прямоугольник 6"/>
          <p:cNvSpPr/>
          <p:nvPr userDrawn="1"/>
        </p:nvSpPr>
        <p:spPr>
          <a:xfrm>
            <a:off x="1" y="0"/>
            <a:ext cx="12192000" cy="6858000"/>
          </a:xfrm>
          <a:prstGeom prst="rect">
            <a:avLst/>
          </a:prstGeom>
          <a:gradFill flip="none" rotWithShape="1">
            <a:gsLst>
              <a:gs pos="100000">
                <a:schemeClr val="bg1">
                  <a:lumMod val="95000"/>
                </a:schemeClr>
              </a:gs>
              <a:gs pos="63000">
                <a:schemeClr val="bg1"/>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1800">
              <a:solidFill>
                <a:prstClr val="white"/>
              </a:solidFill>
            </a:endParaRPr>
          </a:p>
        </p:txBody>
      </p:sp>
      <p:pic>
        <p:nvPicPr>
          <p:cNvPr id="8" name="Рисунок 7"/>
          <p:cNvPicPr>
            <a:picLocks noChangeAspect="1"/>
          </p:cNvPicPr>
          <p:nvPr userDrawn="1"/>
        </p:nvPicPr>
        <p:blipFill>
          <a:blip r:embed="rId1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Tree>
    <p:extLst>
      <p:ext uri="{BB962C8B-B14F-4D97-AF65-F5344CB8AC3E}">
        <p14:creationId xmlns:p14="http://schemas.microsoft.com/office/powerpoint/2010/main" val="3397535191"/>
      </p:ext>
    </p:extLst>
  </p:cSld>
  <p:clrMap bg1="lt1" tx1="dk1" bg2="lt2" tx2="dk2" accent1="accent1" accent2="accent2" accent3="accent3" accent4="accent4" accent5="accent5" accent6="accent6" hlink="hlink" folHlink="folHlink"/>
  <p:sldLayoutIdLst>
    <p:sldLayoutId id="2147483925" r:id="rId1"/>
    <p:sldLayoutId id="2147483926" r:id="rId2"/>
    <p:sldLayoutId id="2147483927" r:id="rId3"/>
    <p:sldLayoutId id="2147483928" r:id="rId4"/>
    <p:sldLayoutId id="2147483929" r:id="rId5"/>
    <p:sldLayoutId id="2147483930" r:id="rId6"/>
    <p:sldLayoutId id="2147483931" r:id="rId7"/>
    <p:sldLayoutId id="2147483932" r:id="rId8"/>
    <p:sldLayoutId id="2147483933" r:id="rId9"/>
    <p:sldLayoutId id="2147483934" r:id="rId10"/>
    <p:sldLayoutId id="2147483935"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10.png"/><Relationship Id="rId4" Type="http://schemas.openxmlformats.org/officeDocument/2006/relationships/image" Target="../media/image9.png"/></Relationships>
</file>

<file path=ppt/slides/_rels/slide2.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12.emf"/></Relationships>
</file>

<file path=ppt/slides/_rels/slide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hyperlink" Target="https://pkk5.rosreestr.ru/" TargetMode="External"/><Relationship Id="rId1" Type="http://schemas.openxmlformats.org/officeDocument/2006/relationships/slideLayout" Target="../slideLayouts/slideLayout24.xml"/></Relationships>
</file>

<file path=ppt/slides/_rels/slide4.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4.png"/><Relationship Id="rId1" Type="http://schemas.openxmlformats.org/officeDocument/2006/relationships/slideLayout" Target="../slideLayouts/slideLayout24.xml"/><Relationship Id="rId5" Type="http://schemas.openxmlformats.org/officeDocument/2006/relationships/image" Target="../media/image12.emf"/><Relationship Id="rId4" Type="http://schemas.openxmlformats.org/officeDocument/2006/relationships/image" Target="../media/image11.emf"/></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7.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5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Рисунок 1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4000" y="0"/>
            <a:ext cx="9144000" cy="6858000"/>
          </a:xfrm>
          <a:prstGeom prst="rect">
            <a:avLst/>
          </a:prstGeom>
        </p:spPr>
      </p:pic>
      <p:pic>
        <p:nvPicPr>
          <p:cNvPr id="13" name="Рисунок 12"/>
          <p:cNvPicPr>
            <a:picLocks noChangeAspect="1"/>
          </p:cNvPicPr>
          <p:nvPr/>
        </p:nvPicPr>
        <p:blipFill rotWithShape="1">
          <a:blip r:embed="rId4">
            <a:extLst>
              <a:ext uri="{28A0092B-C50C-407E-A947-70E740481C1C}">
                <a14:useLocalDpi xmlns:a14="http://schemas.microsoft.com/office/drawing/2010/main" val="0"/>
              </a:ext>
            </a:extLst>
          </a:blip>
          <a:srcRect l="2089"/>
          <a:stretch/>
        </p:blipFill>
        <p:spPr>
          <a:xfrm>
            <a:off x="1646830" y="0"/>
            <a:ext cx="8952930" cy="6858000"/>
          </a:xfrm>
          <a:prstGeom prst="rect">
            <a:avLst/>
          </a:prstGeom>
        </p:spPr>
      </p:pic>
      <p:pic>
        <p:nvPicPr>
          <p:cNvPr id="14" name="Рисунок 13"/>
          <p:cNvPicPr>
            <a:picLocks noChangeAspect="1"/>
          </p:cNvPicPr>
          <p:nvPr/>
        </p:nvPicPr>
        <p:blipFill rotWithShape="1">
          <a:blip r:embed="rId5">
            <a:extLst>
              <a:ext uri="{28A0092B-C50C-407E-A947-70E740481C1C}">
                <a14:useLocalDpi xmlns:a14="http://schemas.microsoft.com/office/drawing/2010/main" val="0"/>
              </a:ext>
            </a:extLst>
          </a:blip>
          <a:srcRect t="27662" b="41094"/>
          <a:stretch/>
        </p:blipFill>
        <p:spPr>
          <a:xfrm>
            <a:off x="1530825" y="186267"/>
            <a:ext cx="9144000" cy="2361723"/>
          </a:xfrm>
          <a:prstGeom prst="rect">
            <a:avLst/>
          </a:prstGeom>
        </p:spPr>
      </p:pic>
      <p:sp>
        <p:nvSpPr>
          <p:cNvPr id="2" name="Title 1"/>
          <p:cNvSpPr>
            <a:spLocks noGrp="1"/>
          </p:cNvSpPr>
          <p:nvPr>
            <p:ph type="ctrTitle"/>
          </p:nvPr>
        </p:nvSpPr>
        <p:spPr>
          <a:xfrm>
            <a:off x="1612714" y="1113938"/>
            <a:ext cx="9062111" cy="1820334"/>
          </a:xfrm>
        </p:spPr>
        <p:txBody>
          <a:bodyPr>
            <a:prstTxWarp prst="textTriangleInverted">
              <a:avLst>
                <a:gd name="adj" fmla="val 100000"/>
              </a:avLst>
            </a:prstTxWarp>
            <a:noAutofit/>
          </a:bodyPr>
          <a:lstStyle/>
          <a:p>
            <a:pPr indent="450215">
              <a:lnSpc>
                <a:spcPct val="100000"/>
              </a:lnSpc>
              <a:spcBef>
                <a:spcPts val="0"/>
              </a:spcBef>
            </a:pPr>
            <a:r>
              <a:rPr lang="ru-RU" sz="2500" b="1" dirty="0">
                <a:solidFill>
                  <a:srgbClr val="C00000"/>
                </a:solidFill>
                <a:latin typeface="PT Astra Serif" panose="020A0603040505020204" pitchFamily="18" charset="-52"/>
                <a:ea typeface="PT Astra Serif" panose="020A0603040505020204" pitchFamily="18" charset="-52"/>
                <a:cs typeface="Times New Roman" panose="02020603050405020304" pitchFamily="18" charset="0"/>
              </a:rPr>
              <a:t>Имущественный </a:t>
            </a:r>
            <a:r>
              <a:rPr lang="ru-RU" sz="2500" b="1" dirty="0" smtClean="0">
                <a:solidFill>
                  <a:srgbClr val="C00000"/>
                </a:solidFill>
                <a:latin typeface="PT Astra Serif" panose="020A0603040505020204" pitchFamily="18" charset="-52"/>
                <a:ea typeface="PT Astra Serif" panose="020A0603040505020204" pitchFamily="18" charset="-52"/>
                <a:cs typeface="Times New Roman" panose="02020603050405020304" pitchFamily="18" charset="0"/>
              </a:rPr>
              <a:t>комплекс/Здание </a:t>
            </a:r>
            <a:r>
              <a:rPr lang="ru-RU" sz="2500" dirty="0" smtClean="0">
                <a:solidFill>
                  <a:srgbClr val="C00000"/>
                </a:solidFill>
                <a:latin typeface="PT Astra Serif" panose="020A0603040505020204" pitchFamily="18" charset="-52"/>
                <a:ea typeface="PT Astra Serif" panose="020A0603040505020204" pitchFamily="18" charset="-52"/>
                <a:cs typeface="Times New Roman" panose="02020603050405020304" pitchFamily="18" charset="0"/>
              </a:rPr>
              <a:t>(в случае, если неиспользуемым объектом недвижимости является отдельно стоящее здание)</a:t>
            </a:r>
            <a:r>
              <a:rPr lang="ru-RU" sz="2500" b="1" dirty="0" smtClean="0">
                <a:solidFill>
                  <a:srgbClr val="C00000"/>
                </a:solidFill>
                <a:latin typeface="PT Astra Serif" panose="020A0603040505020204" pitchFamily="18" charset="-52"/>
                <a:ea typeface="PT Astra Serif" panose="020A0603040505020204" pitchFamily="18" charset="-52"/>
                <a:cs typeface="Times New Roman" panose="02020603050405020304" pitchFamily="18" charset="0"/>
              </a:rPr>
              <a:t> расположен (о) </a:t>
            </a:r>
            <a:r>
              <a:rPr lang="ru-RU" sz="2500" b="1" dirty="0">
                <a:solidFill>
                  <a:srgbClr val="C00000"/>
                </a:solidFill>
                <a:latin typeface="PT Astra Serif" panose="020A0603040505020204" pitchFamily="18" charset="-52"/>
                <a:ea typeface="PT Astra Serif" panose="020A0603040505020204" pitchFamily="18" charset="-52"/>
                <a:cs typeface="Times New Roman" panose="02020603050405020304" pitchFamily="18" charset="0"/>
              </a:rPr>
              <a:t>по адресу: Тульская область, __________ район, г. __________, </a:t>
            </a:r>
            <a:br>
              <a:rPr lang="ru-RU" sz="2500" b="1" dirty="0">
                <a:solidFill>
                  <a:srgbClr val="C00000"/>
                </a:solidFill>
                <a:latin typeface="PT Astra Serif" panose="020A0603040505020204" pitchFamily="18" charset="-52"/>
                <a:ea typeface="PT Astra Serif" panose="020A0603040505020204" pitchFamily="18" charset="-52"/>
                <a:cs typeface="Times New Roman" panose="02020603050405020304" pitchFamily="18" charset="0"/>
              </a:rPr>
            </a:br>
            <a:r>
              <a:rPr lang="ru-RU" sz="2500" b="1" dirty="0">
                <a:solidFill>
                  <a:srgbClr val="C00000"/>
                </a:solidFill>
                <a:latin typeface="PT Astra Serif" panose="020A0603040505020204" pitchFamily="18" charset="-52"/>
                <a:ea typeface="PT Astra Serif" panose="020A0603040505020204" pitchFamily="18" charset="-52"/>
                <a:cs typeface="Times New Roman" panose="02020603050405020304" pitchFamily="18" charset="0"/>
              </a:rPr>
              <a:t>ул. _____________ д. ______</a:t>
            </a:r>
            <a:endParaRPr lang="ru-RU" sz="2500" dirty="0">
              <a:solidFill>
                <a:srgbClr val="C00000"/>
              </a:solidFill>
              <a:latin typeface="PT Astra Serif" panose="020A0603040505020204" pitchFamily="18" charset="-52"/>
              <a:ea typeface="PT Astra Serif" panose="020A0603040505020204" pitchFamily="18" charset="-52"/>
            </a:endParaRPr>
          </a:p>
        </p:txBody>
      </p:sp>
      <p:sp>
        <p:nvSpPr>
          <p:cNvPr id="3" name="Прямоугольник 2"/>
          <p:cNvSpPr/>
          <p:nvPr/>
        </p:nvSpPr>
        <p:spPr>
          <a:xfrm>
            <a:off x="6096000" y="-2"/>
            <a:ext cx="6096000" cy="954107"/>
          </a:xfrm>
          <a:prstGeom prst="rect">
            <a:avLst/>
          </a:prstGeom>
        </p:spPr>
        <p:txBody>
          <a:bodyPr>
            <a:spAutoFit/>
          </a:bodyPr>
          <a:lstStyle/>
          <a:p>
            <a:pPr algn="r"/>
            <a:r>
              <a:rPr lang="ru-RU" sz="1400" dirty="0">
                <a:latin typeface="PT Astra Serif" panose="020A0603040505020204" pitchFamily="18" charset="-52"/>
                <a:ea typeface="PT Astra Serif" panose="020A0603040505020204" pitchFamily="18" charset="-52"/>
              </a:rPr>
              <a:t>Приложение № </a:t>
            </a:r>
            <a:r>
              <a:rPr lang="ru-RU" sz="1400" dirty="0" smtClean="0">
                <a:latin typeface="PT Astra Serif" panose="020A0603040505020204" pitchFamily="18" charset="-52"/>
                <a:ea typeface="PT Astra Serif" panose="020A0603040505020204" pitchFamily="18" charset="-52"/>
              </a:rPr>
              <a:t>5</a:t>
            </a:r>
            <a:endParaRPr lang="ru-RU" sz="1400" dirty="0">
              <a:latin typeface="PT Astra Serif" panose="020A0603040505020204" pitchFamily="18" charset="-52"/>
              <a:ea typeface="PT Astra Serif" panose="020A0603040505020204" pitchFamily="18" charset="-52"/>
            </a:endParaRPr>
          </a:p>
          <a:p>
            <a:pPr algn="r"/>
            <a:r>
              <a:rPr lang="ru-RU" sz="1400" dirty="0">
                <a:latin typeface="PT Astra Serif" panose="020A0603040505020204" pitchFamily="18" charset="-52"/>
                <a:ea typeface="PT Astra Serif" panose="020A0603040505020204" pitchFamily="18" charset="-52"/>
              </a:rPr>
              <a:t>к Методике оценки эффективности использования объектов недвижимого имущества, находящихся в собственности </a:t>
            </a:r>
            <a:r>
              <a:rPr lang="ru-RU" sz="1400" dirty="0" smtClean="0">
                <a:latin typeface="PT Astra Serif" panose="020A0603040505020204" pitchFamily="18" charset="-52"/>
                <a:ea typeface="PT Astra Serif" panose="020A0603040505020204" pitchFamily="18" charset="-52"/>
              </a:rPr>
              <a:t>муниципального образования Щекинский район</a:t>
            </a:r>
            <a:endParaRPr lang="ru-RU" sz="1400" dirty="0">
              <a:latin typeface="PT Astra Serif" panose="020A0603040505020204" pitchFamily="18" charset="-52"/>
              <a:ea typeface="PT Astra Serif" panose="020A0603040505020204" pitchFamily="18" charset="-52"/>
            </a:endParaRPr>
          </a:p>
        </p:txBody>
      </p:sp>
    </p:spTree>
    <p:extLst>
      <p:ext uri="{BB962C8B-B14F-4D97-AF65-F5344CB8AC3E}">
        <p14:creationId xmlns:p14="http://schemas.microsoft.com/office/powerpoint/2010/main" val="49851555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33464" y="197708"/>
            <a:ext cx="9144000" cy="448732"/>
          </a:xfrm>
        </p:spPr>
        <p:txBody>
          <a:bodyPr>
            <a:normAutofit/>
          </a:bodyPr>
          <a:lstStyle/>
          <a:p>
            <a:pPr algn="ctr"/>
            <a:r>
              <a:rPr lang="ru-RU" sz="2500" b="1" dirty="0">
                <a:solidFill>
                  <a:srgbClr val="C00000"/>
                </a:solidFill>
                <a:latin typeface="PT Astra Serif" panose="020A0603040505020204" pitchFamily="18" charset="-52"/>
                <a:ea typeface="PT Astra Serif" panose="020A0603040505020204" pitchFamily="18" charset="-52"/>
                <a:cs typeface="Times New Roman" panose="02020603050405020304" pitchFamily="18" charset="0"/>
              </a:rPr>
              <a:t>В состав имущественного комплекса входят:</a:t>
            </a:r>
            <a:endParaRPr lang="en-US" sz="2500" b="1" dirty="0">
              <a:solidFill>
                <a:srgbClr val="C00000"/>
              </a:solidFill>
              <a:latin typeface="PT Astra Serif" panose="020A0603040505020204" pitchFamily="18" charset="-52"/>
              <a:ea typeface="PT Astra Serif" panose="020A0603040505020204" pitchFamily="18" charset="-52"/>
              <a:cs typeface="Times New Roman" panose="02020603050405020304" pitchFamily="18" charset="0"/>
            </a:endParaRPr>
          </a:p>
        </p:txBody>
      </p:sp>
      <p:grpSp>
        <p:nvGrpSpPr>
          <p:cNvPr id="210" name="Group 92"/>
          <p:cNvGrpSpPr>
            <a:grpSpLocks/>
          </p:cNvGrpSpPr>
          <p:nvPr/>
        </p:nvGrpSpPr>
        <p:grpSpPr bwMode="auto">
          <a:xfrm>
            <a:off x="270394" y="836799"/>
            <a:ext cx="9144001" cy="530225"/>
            <a:chOff x="1269" y="1296"/>
            <a:chExt cx="3814" cy="334"/>
          </a:xfrm>
        </p:grpSpPr>
        <p:sp>
          <p:nvSpPr>
            <p:cNvPr id="211" name="AutoShape 3"/>
            <p:cNvSpPr>
              <a:spLocks noChangeArrowheads="1"/>
            </p:cNvSpPr>
            <p:nvPr/>
          </p:nvSpPr>
          <p:spPr bwMode="gray">
            <a:xfrm>
              <a:off x="1422" y="1296"/>
              <a:ext cx="3040" cy="334"/>
            </a:xfrm>
            <a:prstGeom prst="roundRect">
              <a:avLst>
                <a:gd name="adj" fmla="val 50000"/>
              </a:avLst>
            </a:prstGeom>
            <a:ln>
              <a:headEnd/>
              <a:tailEnd/>
            </a:ln>
          </p:spPr>
          <p:style>
            <a:lnRef idx="2">
              <a:schemeClr val="dk1"/>
            </a:lnRef>
            <a:fillRef idx="1">
              <a:schemeClr val="lt1"/>
            </a:fillRef>
            <a:effectRef idx="0">
              <a:schemeClr val="dk1"/>
            </a:effectRef>
            <a:fontRef idx="minor">
              <a:schemeClr val="dk1"/>
            </a:fontRef>
          </p:style>
          <p:txBody>
            <a:bodyPr wrap="none" anchor="ctr"/>
            <a:lstStyle/>
            <a:p>
              <a:endParaRPr lang="ru-RU">
                <a:solidFill>
                  <a:prstClr val="black"/>
                </a:solidFill>
                <a:latin typeface="PT Astra Serif" panose="020A0603040505020204" pitchFamily="18" charset="-52"/>
                <a:ea typeface="PT Astra Serif" panose="020A0603040505020204" pitchFamily="18" charset="-52"/>
              </a:endParaRPr>
            </a:p>
          </p:txBody>
        </p:sp>
        <p:sp>
          <p:nvSpPr>
            <p:cNvPr id="212" name="Text Box 4"/>
            <p:cNvSpPr txBox="1">
              <a:spLocks noChangeArrowheads="1"/>
            </p:cNvSpPr>
            <p:nvPr/>
          </p:nvSpPr>
          <p:spPr bwMode="gray">
            <a:xfrm>
              <a:off x="1525" y="1342"/>
              <a:ext cx="3558" cy="2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28398" dir="3806097" algn="ctr" rotWithShape="0">
                      <a:schemeClr val="bg2">
                        <a:alpha val="50000"/>
                      </a:schemeClr>
                    </a:outerShdw>
                  </a:effectLst>
                </a14:hiddenEffects>
              </a:ext>
            </a:extLst>
          </p:spPr>
          <p:txBody>
            <a:bodyPr wrap="square">
              <a:spAutoFit/>
            </a:bodyPr>
            <a:lstStyle/>
            <a:p>
              <a:r>
                <a:rPr lang="ru-RU" sz="2000" dirty="0">
                  <a:solidFill>
                    <a:srgbClr val="000000"/>
                  </a:solidFill>
                  <a:latin typeface="PT Astra Serif" panose="020A0603040505020204" pitchFamily="18" charset="-52"/>
                  <a:ea typeface="PT Astra Serif" panose="020A0603040505020204" pitchFamily="18" charset="-52"/>
                </a:rPr>
                <a:t>Объекты </a:t>
              </a:r>
              <a:r>
                <a:rPr lang="ru-RU" sz="2000" dirty="0" smtClean="0">
                  <a:solidFill>
                    <a:srgbClr val="000000"/>
                  </a:solidFill>
                  <a:latin typeface="PT Astra Serif" panose="020A0603040505020204" pitchFamily="18" charset="-52"/>
                  <a:ea typeface="PT Astra Serif" panose="020A0603040505020204" pitchFamily="18" charset="-52"/>
                </a:rPr>
                <a:t>недвижимости </a:t>
              </a:r>
              <a:r>
                <a:rPr lang="ru-RU" sz="1200" dirty="0" smtClean="0">
                  <a:solidFill>
                    <a:srgbClr val="000000"/>
                  </a:solidFill>
                  <a:latin typeface="PT Astra Serif" panose="020A0603040505020204" pitchFamily="18" charset="-52"/>
                  <a:ea typeface="PT Astra Serif" panose="020A0603040505020204" pitchFamily="18" charset="-52"/>
                </a:rPr>
                <a:t>(характеристики объектов указываются согласно данным ЕГРН):</a:t>
              </a:r>
              <a:endParaRPr lang="en-US" sz="1200" dirty="0">
                <a:solidFill>
                  <a:srgbClr val="000000"/>
                </a:solidFill>
                <a:latin typeface="PT Astra Serif" panose="020A0603040505020204" pitchFamily="18" charset="-52"/>
                <a:ea typeface="PT Astra Serif" panose="020A0603040505020204" pitchFamily="18" charset="-52"/>
              </a:endParaRPr>
            </a:p>
          </p:txBody>
        </p:sp>
        <p:grpSp>
          <p:nvGrpSpPr>
            <p:cNvPr id="213" name="Group 55"/>
            <p:cNvGrpSpPr>
              <a:grpSpLocks/>
            </p:cNvGrpSpPr>
            <p:nvPr/>
          </p:nvGrpSpPr>
          <p:grpSpPr bwMode="auto">
            <a:xfrm>
              <a:off x="1269" y="1324"/>
              <a:ext cx="266" cy="298"/>
              <a:chOff x="1415" y="1276"/>
              <a:chExt cx="266" cy="298"/>
            </a:xfrm>
          </p:grpSpPr>
          <p:grpSp>
            <p:nvGrpSpPr>
              <p:cNvPr id="214" name="Group 56"/>
              <p:cNvGrpSpPr>
                <a:grpSpLocks/>
              </p:cNvGrpSpPr>
              <p:nvPr/>
            </p:nvGrpSpPr>
            <p:grpSpPr bwMode="auto">
              <a:xfrm>
                <a:off x="1415" y="1276"/>
                <a:ext cx="266" cy="298"/>
                <a:chOff x="1415" y="1276"/>
                <a:chExt cx="266" cy="298"/>
              </a:xfrm>
            </p:grpSpPr>
            <p:pic>
              <p:nvPicPr>
                <p:cNvPr id="216" name="Picture 57" descr="Picture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434" y="1521"/>
                  <a:ext cx="230" cy="53"/>
                </a:xfrm>
                <a:prstGeom prst="rect">
                  <a:avLst/>
                </a:prstGeom>
                <a:noFill/>
                <a:extLst>
                  <a:ext uri="{909E8E84-426E-40DD-AFC4-6F175D3DCCD1}">
                    <a14:hiddenFill xmlns:a14="http://schemas.microsoft.com/office/drawing/2010/main">
                      <a:solidFill>
                        <a:srgbClr val="FFFFFF"/>
                      </a:solidFill>
                    </a14:hiddenFill>
                  </a:ext>
                </a:extLst>
              </p:spPr>
            </p:pic>
            <p:sp>
              <p:nvSpPr>
                <p:cNvPr id="217" name="Oval 58"/>
                <p:cNvSpPr>
                  <a:spLocks noChangeArrowheads="1"/>
                </p:cNvSpPr>
                <p:nvPr/>
              </p:nvSpPr>
              <p:spPr bwMode="gray">
                <a:xfrm flipH="1">
                  <a:off x="1415" y="1276"/>
                  <a:ext cx="266" cy="266"/>
                </a:xfrm>
                <a:prstGeom prst="ellipse">
                  <a:avLst/>
                </a:prstGeom>
                <a:gradFill rotWithShape="0">
                  <a:gsLst>
                    <a:gs pos="0">
                      <a:srgbClr val="FF9900"/>
                    </a:gs>
                    <a:gs pos="100000">
                      <a:srgbClr val="FF9900">
                        <a:gamma/>
                        <a:shade val="57255"/>
                        <a:invGamma/>
                      </a:srgbClr>
                    </a:gs>
                  </a:gsLst>
                  <a:path path="rect">
                    <a:fillToRect t="100000" r="100000"/>
                  </a:path>
                </a:gradFill>
                <a:ln>
                  <a:noFill/>
                </a:ln>
                <a:effectLst/>
                <a:extLst>
                  <a:ext uri="{91240B29-F687-4F45-9708-019B960494DF}">
                    <a14:hiddenLine xmlns:a14="http://schemas.microsoft.com/office/drawing/2010/main" w="9525" algn="ctr">
                      <a:solidFill>
                        <a:schemeClr val="tx1"/>
                      </a:solidFill>
                      <a:round/>
                      <a:headEnd/>
                      <a:tailEnd/>
                    </a14:hiddenLine>
                  </a:ext>
                  <a:ext uri="{AF507438-7753-43E0-B8FC-AC1667EBCBE1}">
                    <a14:hiddenEffects xmlns:a14="http://schemas.microsoft.com/office/drawing/2010/main">
                      <a:effectLst>
                        <a:outerShdw dist="152400" dir="16200000" sy="-100000" rotWithShape="0">
                          <a:schemeClr val="bg2">
                            <a:alpha val="50000"/>
                          </a:schemeClr>
                        </a:outerShdw>
                      </a:effectLst>
                    </a14:hiddenEffects>
                  </a:ext>
                </a:extLst>
              </p:spPr>
              <p:txBody>
                <a:bodyPr wrap="none" anchor="ctr"/>
                <a:lstStyle/>
                <a:p>
                  <a:endParaRPr lang="ru-RU">
                    <a:solidFill>
                      <a:prstClr val="black"/>
                    </a:solidFill>
                    <a:latin typeface="PT Astra Serif" panose="020A0603040505020204" pitchFamily="18" charset="-52"/>
                    <a:ea typeface="PT Astra Serif" panose="020A0603040505020204" pitchFamily="18" charset="-52"/>
                  </a:endParaRPr>
                </a:p>
              </p:txBody>
            </p:sp>
            <p:sp>
              <p:nvSpPr>
                <p:cNvPr id="218" name="Oval 59"/>
                <p:cNvSpPr>
                  <a:spLocks noChangeArrowheads="1"/>
                </p:cNvSpPr>
                <p:nvPr/>
              </p:nvSpPr>
              <p:spPr bwMode="gray">
                <a:xfrm flipH="1">
                  <a:off x="1422" y="1282"/>
                  <a:ext cx="254" cy="254"/>
                </a:xfrm>
                <a:prstGeom prst="ellipse">
                  <a:avLst/>
                </a:prstGeom>
                <a:gradFill rotWithShape="0">
                  <a:gsLst>
                    <a:gs pos="0">
                      <a:srgbClr val="FF9900">
                        <a:gamma/>
                        <a:shade val="63529"/>
                        <a:invGamma/>
                      </a:srgbClr>
                    </a:gs>
                    <a:gs pos="100000">
                      <a:srgbClr val="FF9900">
                        <a:alpha val="85001"/>
                      </a:srgbClr>
                    </a:gs>
                  </a:gsLst>
                  <a:lin ang="18900000" scaled="1"/>
                </a:gradFill>
                <a:ln>
                  <a:noFill/>
                </a:ln>
                <a:effectLst/>
                <a:extLst>
                  <a:ext uri="{91240B29-F687-4F45-9708-019B960494DF}">
                    <a14:hiddenLine xmlns:a14="http://schemas.microsoft.com/office/drawing/2010/main" w="9525" algn="ctr">
                      <a:solidFill>
                        <a:schemeClr val="tx1"/>
                      </a:solidFill>
                      <a:round/>
                      <a:headEnd/>
                      <a:tailEnd/>
                    </a14:hiddenLine>
                  </a:ext>
                  <a:ext uri="{AF507438-7753-43E0-B8FC-AC1667EBCBE1}">
                    <a14:hiddenEffects xmlns:a14="http://schemas.microsoft.com/office/drawing/2010/main">
                      <a:effectLst>
                        <a:outerShdw dist="152400" dir="16200000" sy="-100000" rotWithShape="0">
                          <a:schemeClr val="bg2">
                            <a:alpha val="50000"/>
                          </a:schemeClr>
                        </a:outerShdw>
                      </a:effectLst>
                    </a14:hiddenEffects>
                  </a:ext>
                </a:extLst>
              </p:spPr>
              <p:txBody>
                <a:bodyPr wrap="none" anchor="ctr"/>
                <a:lstStyle/>
                <a:p>
                  <a:endParaRPr lang="ru-RU">
                    <a:solidFill>
                      <a:prstClr val="black"/>
                    </a:solidFill>
                    <a:latin typeface="PT Astra Serif" panose="020A0603040505020204" pitchFamily="18" charset="-52"/>
                    <a:ea typeface="PT Astra Serif" panose="020A0603040505020204" pitchFamily="18" charset="-52"/>
                  </a:endParaRPr>
                </a:p>
              </p:txBody>
            </p:sp>
            <p:pic>
              <p:nvPicPr>
                <p:cNvPr id="219" name="Picture 60" descr="Picture1"/>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496" y="1278"/>
                  <a:ext cx="174" cy="174"/>
                </a:xfrm>
                <a:prstGeom prst="rect">
                  <a:avLst/>
                </a:prstGeom>
                <a:noFill/>
                <a:extLst>
                  <a:ext uri="{909E8E84-426E-40DD-AFC4-6F175D3DCCD1}">
                    <a14:hiddenFill xmlns:a14="http://schemas.microsoft.com/office/drawing/2010/main">
                      <a:solidFill>
                        <a:srgbClr val="FFFFFF"/>
                      </a:solidFill>
                    </a14:hiddenFill>
                  </a:ext>
                </a:extLst>
              </p:spPr>
            </p:pic>
          </p:grpSp>
          <p:sp>
            <p:nvSpPr>
              <p:cNvPr id="215" name="Text Box 61"/>
              <p:cNvSpPr txBox="1">
                <a:spLocks noChangeArrowheads="1"/>
              </p:cNvSpPr>
              <p:nvPr/>
            </p:nvSpPr>
            <p:spPr bwMode="gray">
              <a:xfrm>
                <a:off x="1441" y="1292"/>
                <a:ext cx="223"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en-US" b="1">
                    <a:solidFill>
                      <a:srgbClr val="FFFFFF"/>
                    </a:solidFill>
                    <a:latin typeface="PT Astra Serif" panose="020A0603040505020204" pitchFamily="18" charset="-52"/>
                    <a:ea typeface="PT Astra Serif" panose="020A0603040505020204" pitchFamily="18" charset="-52"/>
                  </a:rPr>
                  <a:t>1</a:t>
                </a:r>
              </a:p>
            </p:txBody>
          </p:sp>
        </p:grpSp>
      </p:grpSp>
      <p:grpSp>
        <p:nvGrpSpPr>
          <p:cNvPr id="220" name="Group 93"/>
          <p:cNvGrpSpPr>
            <a:grpSpLocks/>
          </p:cNvGrpSpPr>
          <p:nvPr/>
        </p:nvGrpSpPr>
        <p:grpSpPr bwMode="auto">
          <a:xfrm>
            <a:off x="307112" y="3024059"/>
            <a:ext cx="7888700" cy="549275"/>
            <a:chOff x="1268" y="1776"/>
            <a:chExt cx="3267" cy="346"/>
          </a:xfrm>
        </p:grpSpPr>
        <p:sp>
          <p:nvSpPr>
            <p:cNvPr id="221" name="AutoShape 13"/>
            <p:cNvSpPr>
              <a:spLocks noChangeArrowheads="1"/>
            </p:cNvSpPr>
            <p:nvPr/>
          </p:nvSpPr>
          <p:spPr bwMode="gray">
            <a:xfrm>
              <a:off x="1422" y="1776"/>
              <a:ext cx="3040" cy="334"/>
            </a:xfrm>
            <a:prstGeom prst="roundRect">
              <a:avLst>
                <a:gd name="adj" fmla="val 50000"/>
              </a:avLst>
            </a:prstGeom>
            <a:ln>
              <a:headEnd/>
              <a:tailEnd/>
            </a:ln>
          </p:spPr>
          <p:style>
            <a:lnRef idx="2">
              <a:schemeClr val="dk1"/>
            </a:lnRef>
            <a:fillRef idx="1">
              <a:schemeClr val="lt1"/>
            </a:fillRef>
            <a:effectRef idx="0">
              <a:schemeClr val="dk1"/>
            </a:effectRef>
            <a:fontRef idx="minor">
              <a:schemeClr val="dk1"/>
            </a:fontRef>
          </p:style>
          <p:txBody>
            <a:bodyPr wrap="none" anchor="ctr"/>
            <a:lstStyle/>
            <a:p>
              <a:endParaRPr lang="ru-RU">
                <a:solidFill>
                  <a:prstClr val="black"/>
                </a:solidFill>
                <a:latin typeface="PT Astra Serif" panose="020A0603040505020204" pitchFamily="18" charset="-52"/>
                <a:ea typeface="PT Astra Serif" panose="020A0603040505020204" pitchFamily="18" charset="-52"/>
              </a:endParaRPr>
            </a:p>
          </p:txBody>
        </p:sp>
        <p:sp>
          <p:nvSpPr>
            <p:cNvPr id="222" name="Text Box 21"/>
            <p:cNvSpPr txBox="1">
              <a:spLocks noChangeArrowheads="1"/>
            </p:cNvSpPr>
            <p:nvPr/>
          </p:nvSpPr>
          <p:spPr bwMode="gray">
            <a:xfrm>
              <a:off x="1525" y="1824"/>
              <a:ext cx="3010" cy="2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28398" dir="3806097" algn="ctr" rotWithShape="0">
                      <a:schemeClr val="bg2">
                        <a:alpha val="50000"/>
                      </a:schemeClr>
                    </a:outerShdw>
                  </a:effectLst>
                </a14:hiddenEffects>
              </a:ext>
            </a:extLst>
          </p:spPr>
          <p:txBody>
            <a:bodyPr wrap="square">
              <a:spAutoFit/>
            </a:bodyPr>
            <a:lstStyle/>
            <a:p>
              <a:pPr lvl="0"/>
              <a:r>
                <a:rPr lang="ru-RU" sz="2000" dirty="0" smtClean="0">
                  <a:solidFill>
                    <a:srgbClr val="000000"/>
                  </a:solidFill>
                  <a:latin typeface="PT Astra Serif" panose="020A0603040505020204" pitchFamily="18" charset="-52"/>
                  <a:ea typeface="PT Astra Serif" panose="020A0603040505020204" pitchFamily="18" charset="-52"/>
                </a:rPr>
                <a:t>Земельные участки </a:t>
              </a:r>
              <a:r>
                <a:rPr lang="ru-RU" sz="1200" dirty="0" smtClean="0">
                  <a:solidFill>
                    <a:srgbClr val="000000"/>
                  </a:solidFill>
                  <a:latin typeface="PT Astra Serif" panose="020A0603040505020204" pitchFamily="18" charset="-52"/>
                  <a:ea typeface="PT Astra Serif" panose="020A0603040505020204" pitchFamily="18" charset="-52"/>
                </a:rPr>
                <a:t>(</a:t>
              </a:r>
              <a:r>
                <a:rPr lang="ru-RU" sz="1200" dirty="0">
                  <a:solidFill>
                    <a:srgbClr val="000000"/>
                  </a:solidFill>
                  <a:latin typeface="PT Astra Serif" panose="020A0603040505020204" pitchFamily="18" charset="-52"/>
                  <a:ea typeface="PT Astra Serif" panose="020A0603040505020204" pitchFamily="18" charset="-52"/>
                </a:rPr>
                <a:t>характеристики </a:t>
              </a:r>
              <a:r>
                <a:rPr lang="ru-RU" sz="1200" dirty="0" smtClean="0">
                  <a:solidFill>
                    <a:srgbClr val="000000"/>
                  </a:solidFill>
                  <a:latin typeface="PT Astra Serif" panose="020A0603040505020204" pitchFamily="18" charset="-52"/>
                  <a:ea typeface="PT Astra Serif" panose="020A0603040505020204" pitchFamily="18" charset="-52"/>
                </a:rPr>
                <a:t>указываются </a:t>
              </a:r>
              <a:r>
                <a:rPr lang="ru-RU" sz="1200" dirty="0">
                  <a:solidFill>
                    <a:srgbClr val="000000"/>
                  </a:solidFill>
                  <a:latin typeface="PT Astra Serif" panose="020A0603040505020204" pitchFamily="18" charset="-52"/>
                  <a:ea typeface="PT Astra Serif" panose="020A0603040505020204" pitchFamily="18" charset="-52"/>
                </a:rPr>
                <a:t>согласно данным ЕГРН</a:t>
              </a:r>
              <a:r>
                <a:rPr lang="ru-RU" sz="1200" dirty="0" smtClean="0">
                  <a:solidFill>
                    <a:srgbClr val="000000"/>
                  </a:solidFill>
                  <a:latin typeface="PT Astra Serif" panose="020A0603040505020204" pitchFamily="18" charset="-52"/>
                  <a:ea typeface="PT Astra Serif" panose="020A0603040505020204" pitchFamily="18" charset="-52"/>
                </a:rPr>
                <a:t>):</a:t>
              </a:r>
              <a:endParaRPr lang="en-US" sz="1200" dirty="0">
                <a:solidFill>
                  <a:srgbClr val="000000"/>
                </a:solidFill>
                <a:latin typeface="PT Astra Serif" panose="020A0603040505020204" pitchFamily="18" charset="-52"/>
                <a:ea typeface="PT Astra Serif" panose="020A0603040505020204" pitchFamily="18" charset="-52"/>
              </a:endParaRPr>
            </a:p>
          </p:txBody>
        </p:sp>
        <p:grpSp>
          <p:nvGrpSpPr>
            <p:cNvPr id="223" name="Group 62"/>
            <p:cNvGrpSpPr>
              <a:grpSpLocks/>
            </p:cNvGrpSpPr>
            <p:nvPr/>
          </p:nvGrpSpPr>
          <p:grpSpPr bwMode="auto">
            <a:xfrm>
              <a:off x="1268" y="1824"/>
              <a:ext cx="266" cy="298"/>
              <a:chOff x="1414" y="1776"/>
              <a:chExt cx="266" cy="298"/>
            </a:xfrm>
          </p:grpSpPr>
          <p:grpSp>
            <p:nvGrpSpPr>
              <p:cNvPr id="224" name="Group 63"/>
              <p:cNvGrpSpPr>
                <a:grpSpLocks/>
              </p:cNvGrpSpPr>
              <p:nvPr/>
            </p:nvGrpSpPr>
            <p:grpSpPr bwMode="auto">
              <a:xfrm>
                <a:off x="1414" y="1776"/>
                <a:ext cx="266" cy="298"/>
                <a:chOff x="1415" y="1276"/>
                <a:chExt cx="266" cy="298"/>
              </a:xfrm>
            </p:grpSpPr>
            <p:pic>
              <p:nvPicPr>
                <p:cNvPr id="226" name="Picture 64" descr="Picture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434" y="1521"/>
                  <a:ext cx="230" cy="53"/>
                </a:xfrm>
                <a:prstGeom prst="rect">
                  <a:avLst/>
                </a:prstGeom>
                <a:noFill/>
                <a:extLst>
                  <a:ext uri="{909E8E84-426E-40DD-AFC4-6F175D3DCCD1}">
                    <a14:hiddenFill xmlns:a14="http://schemas.microsoft.com/office/drawing/2010/main">
                      <a:solidFill>
                        <a:srgbClr val="FFFFFF"/>
                      </a:solidFill>
                    </a14:hiddenFill>
                  </a:ext>
                </a:extLst>
              </p:spPr>
            </p:pic>
            <p:sp>
              <p:nvSpPr>
                <p:cNvPr id="227" name="Oval 65"/>
                <p:cNvSpPr>
                  <a:spLocks noChangeArrowheads="1"/>
                </p:cNvSpPr>
                <p:nvPr/>
              </p:nvSpPr>
              <p:spPr bwMode="gray">
                <a:xfrm flipH="1">
                  <a:off x="1415" y="1276"/>
                  <a:ext cx="266" cy="266"/>
                </a:xfrm>
                <a:prstGeom prst="ellipse">
                  <a:avLst/>
                </a:prstGeom>
                <a:gradFill rotWithShape="0">
                  <a:gsLst>
                    <a:gs pos="0">
                      <a:srgbClr val="FCF71A"/>
                    </a:gs>
                    <a:gs pos="100000">
                      <a:srgbClr val="FCF71A">
                        <a:gamma/>
                        <a:shade val="57255"/>
                        <a:invGamma/>
                      </a:srgbClr>
                    </a:gs>
                  </a:gsLst>
                  <a:path path="rect">
                    <a:fillToRect t="100000" r="100000"/>
                  </a:path>
                </a:gradFill>
                <a:ln>
                  <a:noFill/>
                </a:ln>
                <a:effectLst/>
                <a:extLst>
                  <a:ext uri="{91240B29-F687-4F45-9708-019B960494DF}">
                    <a14:hiddenLine xmlns:a14="http://schemas.microsoft.com/office/drawing/2010/main" w="9525" algn="ctr">
                      <a:solidFill>
                        <a:schemeClr val="tx1"/>
                      </a:solidFill>
                      <a:round/>
                      <a:headEnd/>
                      <a:tailEnd/>
                    </a14:hiddenLine>
                  </a:ext>
                  <a:ext uri="{AF507438-7753-43E0-B8FC-AC1667EBCBE1}">
                    <a14:hiddenEffects xmlns:a14="http://schemas.microsoft.com/office/drawing/2010/main">
                      <a:effectLst>
                        <a:outerShdw dist="152400" dir="16200000" sy="-100000" rotWithShape="0">
                          <a:schemeClr val="bg2">
                            <a:alpha val="50000"/>
                          </a:schemeClr>
                        </a:outerShdw>
                      </a:effectLst>
                    </a14:hiddenEffects>
                  </a:ext>
                </a:extLst>
              </p:spPr>
              <p:txBody>
                <a:bodyPr wrap="none" anchor="ctr"/>
                <a:lstStyle/>
                <a:p>
                  <a:endParaRPr lang="ru-RU">
                    <a:solidFill>
                      <a:prstClr val="black"/>
                    </a:solidFill>
                    <a:latin typeface="PT Astra Serif" panose="020A0603040505020204" pitchFamily="18" charset="-52"/>
                    <a:ea typeface="PT Astra Serif" panose="020A0603040505020204" pitchFamily="18" charset="-52"/>
                  </a:endParaRPr>
                </a:p>
              </p:txBody>
            </p:sp>
            <p:sp>
              <p:nvSpPr>
                <p:cNvPr id="228" name="Oval 66"/>
                <p:cNvSpPr>
                  <a:spLocks noChangeArrowheads="1"/>
                </p:cNvSpPr>
                <p:nvPr/>
              </p:nvSpPr>
              <p:spPr bwMode="gray">
                <a:xfrm flipH="1">
                  <a:off x="1422" y="1282"/>
                  <a:ext cx="254" cy="254"/>
                </a:xfrm>
                <a:prstGeom prst="ellipse">
                  <a:avLst/>
                </a:prstGeom>
                <a:gradFill rotWithShape="0">
                  <a:gsLst>
                    <a:gs pos="0">
                      <a:srgbClr val="FCF71A">
                        <a:gamma/>
                        <a:shade val="63529"/>
                        <a:invGamma/>
                      </a:srgbClr>
                    </a:gs>
                    <a:gs pos="100000">
                      <a:srgbClr val="FCF71A">
                        <a:alpha val="85001"/>
                      </a:srgbClr>
                    </a:gs>
                  </a:gsLst>
                  <a:lin ang="18900000" scaled="1"/>
                </a:gradFill>
                <a:ln>
                  <a:noFill/>
                </a:ln>
                <a:effectLst/>
                <a:extLst>
                  <a:ext uri="{91240B29-F687-4F45-9708-019B960494DF}">
                    <a14:hiddenLine xmlns:a14="http://schemas.microsoft.com/office/drawing/2010/main" w="9525" algn="ctr">
                      <a:solidFill>
                        <a:schemeClr val="tx1"/>
                      </a:solidFill>
                      <a:round/>
                      <a:headEnd/>
                      <a:tailEnd/>
                    </a14:hiddenLine>
                  </a:ext>
                  <a:ext uri="{AF507438-7753-43E0-B8FC-AC1667EBCBE1}">
                    <a14:hiddenEffects xmlns:a14="http://schemas.microsoft.com/office/drawing/2010/main">
                      <a:effectLst>
                        <a:outerShdw dist="152400" dir="16200000" sy="-100000" rotWithShape="0">
                          <a:schemeClr val="bg2">
                            <a:alpha val="50000"/>
                          </a:schemeClr>
                        </a:outerShdw>
                      </a:effectLst>
                    </a14:hiddenEffects>
                  </a:ext>
                </a:extLst>
              </p:spPr>
              <p:txBody>
                <a:bodyPr wrap="none" anchor="ctr"/>
                <a:lstStyle/>
                <a:p>
                  <a:endParaRPr lang="ru-RU">
                    <a:solidFill>
                      <a:prstClr val="black"/>
                    </a:solidFill>
                    <a:latin typeface="PT Astra Serif" panose="020A0603040505020204" pitchFamily="18" charset="-52"/>
                    <a:ea typeface="PT Astra Serif" panose="020A0603040505020204" pitchFamily="18" charset="-52"/>
                  </a:endParaRPr>
                </a:p>
              </p:txBody>
            </p:sp>
            <p:pic>
              <p:nvPicPr>
                <p:cNvPr id="229" name="Picture 67" descr="Picture1"/>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496" y="1278"/>
                  <a:ext cx="174" cy="174"/>
                </a:xfrm>
                <a:prstGeom prst="rect">
                  <a:avLst/>
                </a:prstGeom>
                <a:noFill/>
                <a:extLst>
                  <a:ext uri="{909E8E84-426E-40DD-AFC4-6F175D3DCCD1}">
                    <a14:hiddenFill xmlns:a14="http://schemas.microsoft.com/office/drawing/2010/main">
                      <a:solidFill>
                        <a:srgbClr val="FFFFFF"/>
                      </a:solidFill>
                    </a14:hiddenFill>
                  </a:ext>
                </a:extLst>
              </p:spPr>
            </p:pic>
          </p:grpSp>
          <p:sp>
            <p:nvSpPr>
              <p:cNvPr id="225" name="Text Box 68"/>
              <p:cNvSpPr txBox="1">
                <a:spLocks noChangeArrowheads="1"/>
              </p:cNvSpPr>
              <p:nvPr/>
            </p:nvSpPr>
            <p:spPr bwMode="gray">
              <a:xfrm>
                <a:off x="1440" y="1792"/>
                <a:ext cx="124" cy="2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b="1">
                    <a:solidFill>
                      <a:srgbClr val="FFFFFF"/>
                    </a:solidFill>
                    <a:latin typeface="PT Astra Serif" panose="020A0603040505020204" pitchFamily="18" charset="-52"/>
                    <a:ea typeface="PT Astra Serif" panose="020A0603040505020204" pitchFamily="18" charset="-52"/>
                  </a:rPr>
                  <a:t>2</a:t>
                </a:r>
              </a:p>
            </p:txBody>
          </p:sp>
        </p:grpSp>
      </p:grpSp>
      <p:grpSp>
        <p:nvGrpSpPr>
          <p:cNvPr id="252" name="Group 96"/>
          <p:cNvGrpSpPr>
            <a:grpSpLocks/>
          </p:cNvGrpSpPr>
          <p:nvPr/>
        </p:nvGrpSpPr>
        <p:grpSpPr bwMode="auto">
          <a:xfrm>
            <a:off x="3116672" y="5471229"/>
            <a:ext cx="7728824" cy="547687"/>
            <a:chOff x="1268" y="3207"/>
            <a:chExt cx="3190" cy="345"/>
          </a:xfrm>
        </p:grpSpPr>
        <p:sp>
          <p:nvSpPr>
            <p:cNvPr id="253" name="AutoShape 43"/>
            <p:cNvSpPr>
              <a:spLocks noChangeArrowheads="1"/>
            </p:cNvSpPr>
            <p:nvPr/>
          </p:nvSpPr>
          <p:spPr bwMode="gray">
            <a:xfrm>
              <a:off x="1418" y="3207"/>
              <a:ext cx="3040" cy="334"/>
            </a:xfrm>
            <a:prstGeom prst="roundRect">
              <a:avLst>
                <a:gd name="adj" fmla="val 50000"/>
              </a:avLst>
            </a:prstGeom>
            <a:ln>
              <a:headEnd/>
              <a:tailEnd/>
            </a:ln>
          </p:spPr>
          <p:style>
            <a:lnRef idx="2">
              <a:schemeClr val="dk1"/>
            </a:lnRef>
            <a:fillRef idx="1">
              <a:schemeClr val="lt1"/>
            </a:fillRef>
            <a:effectRef idx="0">
              <a:schemeClr val="dk1"/>
            </a:effectRef>
            <a:fontRef idx="minor">
              <a:schemeClr val="dk1"/>
            </a:fontRef>
          </p:style>
          <p:txBody>
            <a:bodyPr wrap="none" anchor="ctr"/>
            <a:lstStyle/>
            <a:p>
              <a:endParaRPr lang="ru-RU">
                <a:solidFill>
                  <a:prstClr val="black"/>
                </a:solidFill>
                <a:latin typeface="PT Astra Serif" panose="020A0603040505020204" pitchFamily="18" charset="-52"/>
                <a:ea typeface="PT Astra Serif" panose="020A0603040505020204" pitchFamily="18" charset="-52"/>
              </a:endParaRPr>
            </a:p>
          </p:txBody>
        </p:sp>
        <p:sp>
          <p:nvSpPr>
            <p:cNvPr id="254" name="Text Box 52"/>
            <p:cNvSpPr txBox="1">
              <a:spLocks noChangeArrowheads="1"/>
            </p:cNvSpPr>
            <p:nvPr/>
          </p:nvSpPr>
          <p:spPr bwMode="gray">
            <a:xfrm>
              <a:off x="1521" y="3255"/>
              <a:ext cx="2913"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28398" dir="3806097" algn="ctr" rotWithShape="0">
                      <a:schemeClr val="bg2">
                        <a:alpha val="50000"/>
                      </a:schemeClr>
                    </a:outerShdw>
                  </a:effectLst>
                </a14:hiddenEffects>
              </a:ext>
            </a:extLst>
          </p:spPr>
          <p:txBody>
            <a:bodyPr wrap="square">
              <a:spAutoFit/>
            </a:bodyPr>
            <a:lstStyle/>
            <a:p>
              <a:r>
                <a:rPr lang="ru-RU" sz="2000" dirty="0" smtClean="0">
                  <a:solidFill>
                    <a:srgbClr val="000000"/>
                  </a:solidFill>
                  <a:latin typeface="PT Astra Serif" panose="020A0603040505020204" pitchFamily="18" charset="-52"/>
                  <a:ea typeface="PT Astra Serif" panose="020A0603040505020204" pitchFamily="18" charset="-52"/>
                </a:rPr>
                <a:t>Иная информация:</a:t>
              </a:r>
              <a:endParaRPr lang="en-US" sz="2000" dirty="0">
                <a:solidFill>
                  <a:srgbClr val="000000"/>
                </a:solidFill>
                <a:latin typeface="PT Astra Serif" panose="020A0603040505020204" pitchFamily="18" charset="-52"/>
                <a:ea typeface="PT Astra Serif" panose="020A0603040505020204" pitchFamily="18" charset="-52"/>
              </a:endParaRPr>
            </a:p>
          </p:txBody>
        </p:sp>
        <p:grpSp>
          <p:nvGrpSpPr>
            <p:cNvPr id="255" name="Group 85"/>
            <p:cNvGrpSpPr>
              <a:grpSpLocks/>
            </p:cNvGrpSpPr>
            <p:nvPr/>
          </p:nvGrpSpPr>
          <p:grpSpPr bwMode="auto">
            <a:xfrm>
              <a:off x="1268" y="3254"/>
              <a:ext cx="266" cy="298"/>
              <a:chOff x="1414" y="3206"/>
              <a:chExt cx="266" cy="298"/>
            </a:xfrm>
          </p:grpSpPr>
          <p:grpSp>
            <p:nvGrpSpPr>
              <p:cNvPr id="256" name="Group 86"/>
              <p:cNvGrpSpPr>
                <a:grpSpLocks/>
              </p:cNvGrpSpPr>
              <p:nvPr/>
            </p:nvGrpSpPr>
            <p:grpSpPr bwMode="auto">
              <a:xfrm>
                <a:off x="1414" y="3206"/>
                <a:ext cx="266" cy="298"/>
                <a:chOff x="1415" y="1276"/>
                <a:chExt cx="266" cy="298"/>
              </a:xfrm>
            </p:grpSpPr>
            <p:pic>
              <p:nvPicPr>
                <p:cNvPr id="258" name="Picture 87" descr="Picture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434" y="1521"/>
                  <a:ext cx="230" cy="53"/>
                </a:xfrm>
                <a:prstGeom prst="rect">
                  <a:avLst/>
                </a:prstGeom>
                <a:noFill/>
                <a:extLst>
                  <a:ext uri="{909E8E84-426E-40DD-AFC4-6F175D3DCCD1}">
                    <a14:hiddenFill xmlns:a14="http://schemas.microsoft.com/office/drawing/2010/main">
                      <a:solidFill>
                        <a:srgbClr val="FFFFFF"/>
                      </a:solidFill>
                    </a14:hiddenFill>
                  </a:ext>
                </a:extLst>
              </p:spPr>
            </p:pic>
            <p:sp>
              <p:nvSpPr>
                <p:cNvPr id="259" name="Oval 88"/>
                <p:cNvSpPr>
                  <a:spLocks noChangeArrowheads="1"/>
                </p:cNvSpPr>
                <p:nvPr/>
              </p:nvSpPr>
              <p:spPr bwMode="gray">
                <a:xfrm flipH="1">
                  <a:off x="1415" y="1276"/>
                  <a:ext cx="266" cy="266"/>
                </a:xfrm>
                <a:prstGeom prst="ellipse">
                  <a:avLst/>
                </a:prstGeom>
                <a:gradFill rotWithShape="0">
                  <a:gsLst>
                    <a:gs pos="0">
                      <a:srgbClr val="4D98E3"/>
                    </a:gs>
                    <a:gs pos="100000">
                      <a:srgbClr val="4D98E3">
                        <a:gamma/>
                        <a:shade val="57255"/>
                        <a:invGamma/>
                      </a:srgbClr>
                    </a:gs>
                  </a:gsLst>
                  <a:path path="rect">
                    <a:fillToRect t="100000" r="100000"/>
                  </a:path>
                </a:gradFill>
                <a:ln>
                  <a:noFill/>
                </a:ln>
                <a:effectLst/>
                <a:extLst>
                  <a:ext uri="{91240B29-F687-4F45-9708-019B960494DF}">
                    <a14:hiddenLine xmlns:a14="http://schemas.microsoft.com/office/drawing/2010/main" w="9525" algn="ctr">
                      <a:solidFill>
                        <a:schemeClr val="tx1"/>
                      </a:solidFill>
                      <a:round/>
                      <a:headEnd/>
                      <a:tailEnd/>
                    </a14:hiddenLine>
                  </a:ext>
                  <a:ext uri="{AF507438-7753-43E0-B8FC-AC1667EBCBE1}">
                    <a14:hiddenEffects xmlns:a14="http://schemas.microsoft.com/office/drawing/2010/main">
                      <a:effectLst>
                        <a:outerShdw dist="152400" dir="16200000" sy="-100000" rotWithShape="0">
                          <a:schemeClr val="bg2">
                            <a:alpha val="50000"/>
                          </a:schemeClr>
                        </a:outerShdw>
                      </a:effectLst>
                    </a14:hiddenEffects>
                  </a:ext>
                </a:extLst>
              </p:spPr>
              <p:txBody>
                <a:bodyPr wrap="none" anchor="ctr"/>
                <a:lstStyle/>
                <a:p>
                  <a:endParaRPr lang="ru-RU">
                    <a:solidFill>
                      <a:prstClr val="black"/>
                    </a:solidFill>
                    <a:latin typeface="PT Astra Serif" panose="020A0603040505020204" pitchFamily="18" charset="-52"/>
                    <a:ea typeface="PT Astra Serif" panose="020A0603040505020204" pitchFamily="18" charset="-52"/>
                  </a:endParaRPr>
                </a:p>
              </p:txBody>
            </p:sp>
            <p:sp>
              <p:nvSpPr>
                <p:cNvPr id="260" name="Oval 89"/>
                <p:cNvSpPr>
                  <a:spLocks noChangeArrowheads="1"/>
                </p:cNvSpPr>
                <p:nvPr/>
              </p:nvSpPr>
              <p:spPr bwMode="gray">
                <a:xfrm flipH="1">
                  <a:off x="1422" y="1282"/>
                  <a:ext cx="254" cy="254"/>
                </a:xfrm>
                <a:prstGeom prst="ellipse">
                  <a:avLst/>
                </a:prstGeom>
                <a:gradFill rotWithShape="0">
                  <a:gsLst>
                    <a:gs pos="0">
                      <a:srgbClr val="4D98E3">
                        <a:gamma/>
                        <a:shade val="63529"/>
                        <a:invGamma/>
                      </a:srgbClr>
                    </a:gs>
                    <a:gs pos="100000">
                      <a:srgbClr val="4D98E3">
                        <a:alpha val="85001"/>
                      </a:srgbClr>
                    </a:gs>
                  </a:gsLst>
                  <a:lin ang="18900000" scaled="1"/>
                </a:gradFill>
                <a:ln>
                  <a:noFill/>
                </a:ln>
                <a:effectLst/>
                <a:extLst>
                  <a:ext uri="{91240B29-F687-4F45-9708-019B960494DF}">
                    <a14:hiddenLine xmlns:a14="http://schemas.microsoft.com/office/drawing/2010/main" w="9525" algn="ctr">
                      <a:solidFill>
                        <a:schemeClr val="tx1"/>
                      </a:solidFill>
                      <a:round/>
                      <a:headEnd/>
                      <a:tailEnd/>
                    </a14:hiddenLine>
                  </a:ext>
                  <a:ext uri="{AF507438-7753-43E0-B8FC-AC1667EBCBE1}">
                    <a14:hiddenEffects xmlns:a14="http://schemas.microsoft.com/office/drawing/2010/main">
                      <a:effectLst>
                        <a:outerShdw dist="152400" dir="16200000" sy="-100000" rotWithShape="0">
                          <a:schemeClr val="bg2">
                            <a:alpha val="50000"/>
                          </a:schemeClr>
                        </a:outerShdw>
                      </a:effectLst>
                    </a14:hiddenEffects>
                  </a:ext>
                </a:extLst>
              </p:spPr>
              <p:txBody>
                <a:bodyPr wrap="none" anchor="ctr"/>
                <a:lstStyle/>
                <a:p>
                  <a:endParaRPr lang="ru-RU">
                    <a:solidFill>
                      <a:prstClr val="black"/>
                    </a:solidFill>
                    <a:latin typeface="PT Astra Serif" panose="020A0603040505020204" pitchFamily="18" charset="-52"/>
                    <a:ea typeface="PT Astra Serif" panose="020A0603040505020204" pitchFamily="18" charset="-52"/>
                  </a:endParaRPr>
                </a:p>
              </p:txBody>
            </p:sp>
            <p:pic>
              <p:nvPicPr>
                <p:cNvPr id="261" name="Picture 90" descr="Picture1"/>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496" y="1278"/>
                  <a:ext cx="174" cy="174"/>
                </a:xfrm>
                <a:prstGeom prst="rect">
                  <a:avLst/>
                </a:prstGeom>
                <a:noFill/>
                <a:extLst>
                  <a:ext uri="{909E8E84-426E-40DD-AFC4-6F175D3DCCD1}">
                    <a14:hiddenFill xmlns:a14="http://schemas.microsoft.com/office/drawing/2010/main">
                      <a:solidFill>
                        <a:srgbClr val="FFFFFF"/>
                      </a:solidFill>
                    </a14:hiddenFill>
                  </a:ext>
                </a:extLst>
              </p:spPr>
            </p:pic>
          </p:grpSp>
          <p:sp>
            <p:nvSpPr>
              <p:cNvPr id="257" name="Text Box 91"/>
              <p:cNvSpPr txBox="1">
                <a:spLocks noChangeArrowheads="1"/>
              </p:cNvSpPr>
              <p:nvPr/>
            </p:nvSpPr>
            <p:spPr bwMode="gray">
              <a:xfrm>
                <a:off x="1440" y="3222"/>
                <a:ext cx="124" cy="2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ru-RU" b="1" dirty="0" smtClean="0">
                    <a:solidFill>
                      <a:srgbClr val="FFFFFF"/>
                    </a:solidFill>
                    <a:latin typeface="PT Astra Serif" panose="020A0603040505020204" pitchFamily="18" charset="-52"/>
                    <a:ea typeface="PT Astra Serif" panose="020A0603040505020204" pitchFamily="18" charset="-52"/>
                  </a:rPr>
                  <a:t>3</a:t>
                </a:r>
                <a:endParaRPr lang="en-US" b="1" dirty="0">
                  <a:solidFill>
                    <a:srgbClr val="FFFFFF"/>
                  </a:solidFill>
                  <a:latin typeface="PT Astra Serif" panose="020A0603040505020204" pitchFamily="18" charset="-52"/>
                  <a:ea typeface="PT Astra Serif" panose="020A0603040505020204" pitchFamily="18" charset="-52"/>
                </a:endParaRPr>
              </a:p>
            </p:txBody>
          </p:sp>
        </p:grpSp>
      </p:grpSp>
      <p:sp>
        <p:nvSpPr>
          <p:cNvPr id="3" name="Прямоугольник 2"/>
          <p:cNvSpPr/>
          <p:nvPr/>
        </p:nvSpPr>
        <p:spPr>
          <a:xfrm>
            <a:off x="60206" y="1599853"/>
            <a:ext cx="12131793" cy="1077218"/>
          </a:xfrm>
          <a:prstGeom prst="rect">
            <a:avLst/>
          </a:prstGeom>
        </p:spPr>
        <p:txBody>
          <a:bodyPr wrap="square">
            <a:spAutoFit/>
          </a:bodyPr>
          <a:lstStyle/>
          <a:p>
            <a:pPr marL="641350" lvl="0" indent="-285750" algn="just">
              <a:buFontTx/>
              <a:buChar char="-"/>
            </a:pPr>
            <a:r>
              <a:rPr lang="ru-RU" sz="1600" dirty="0" smtClean="0">
                <a:solidFill>
                  <a:prstClr val="black"/>
                </a:solidFill>
                <a:latin typeface="PT Astra Serif" panose="020A0603040505020204" pitchFamily="18" charset="-52"/>
                <a:ea typeface="PT Astra Serif" panose="020A0603040505020204" pitchFamily="18" charset="-52"/>
                <a:cs typeface="Times New Roman" panose="02020603050405020304" pitchFamily="18" charset="0"/>
              </a:rPr>
              <a:t>Наименование объекта, площадь/протяженность (</a:t>
            </a:r>
            <a:r>
              <a:rPr lang="ru-RU" sz="1600" dirty="0" err="1" smtClean="0">
                <a:solidFill>
                  <a:prstClr val="black"/>
                </a:solidFill>
                <a:latin typeface="PT Astra Serif" panose="020A0603040505020204" pitchFamily="18" charset="-52"/>
                <a:ea typeface="PT Astra Serif" panose="020A0603040505020204" pitchFamily="18" charset="-52"/>
                <a:cs typeface="Times New Roman" panose="02020603050405020304" pitchFamily="18" charset="0"/>
              </a:rPr>
              <a:t>кв.м</a:t>
            </a:r>
            <a:r>
              <a:rPr lang="ru-RU" sz="1600" dirty="0" smtClean="0">
                <a:solidFill>
                  <a:prstClr val="black"/>
                </a:solidFill>
                <a:latin typeface="PT Astra Serif" panose="020A0603040505020204" pitchFamily="18" charset="-52"/>
                <a:ea typeface="PT Astra Serif" panose="020A0603040505020204" pitchFamily="18" charset="-52"/>
                <a:cs typeface="Times New Roman" panose="02020603050405020304" pitchFamily="18" charset="0"/>
              </a:rPr>
              <a:t>/м), литер, </a:t>
            </a:r>
            <a:r>
              <a:rPr lang="ru-RU" sz="1600" dirty="0">
                <a:solidFill>
                  <a:prstClr val="black"/>
                </a:solidFill>
                <a:latin typeface="PT Astra Serif" panose="020A0603040505020204" pitchFamily="18" charset="-52"/>
                <a:ea typeface="PT Astra Serif" panose="020A0603040505020204" pitchFamily="18" charset="-52"/>
                <a:cs typeface="Times New Roman" panose="02020603050405020304" pitchFamily="18" charset="0"/>
              </a:rPr>
              <a:t>кадастровый номер</a:t>
            </a:r>
            <a:r>
              <a:rPr lang="ru-RU" sz="1600" dirty="0" smtClean="0">
                <a:solidFill>
                  <a:prstClr val="black"/>
                </a:solidFill>
                <a:latin typeface="PT Astra Serif" panose="020A0603040505020204" pitchFamily="18" charset="-52"/>
                <a:ea typeface="PT Astra Serif" panose="020A0603040505020204" pitchFamily="18" charset="-52"/>
                <a:cs typeface="Times New Roman" panose="02020603050405020304" pitchFamily="18" charset="0"/>
              </a:rPr>
              <a:t>: 71:00:000000:00000;</a:t>
            </a:r>
          </a:p>
          <a:p>
            <a:pPr marL="641350" indent="-285750" algn="just">
              <a:buFontTx/>
              <a:buChar char="-"/>
            </a:pPr>
            <a:r>
              <a:rPr lang="ru-RU" sz="1600" dirty="0" smtClean="0">
                <a:solidFill>
                  <a:prstClr val="black"/>
                </a:solidFill>
                <a:latin typeface="PT Astra Serif" panose="020A0603040505020204" pitchFamily="18" charset="-52"/>
                <a:ea typeface="PT Astra Serif" panose="020A0603040505020204" pitchFamily="18" charset="-52"/>
                <a:cs typeface="Times New Roman" panose="02020603050405020304" pitchFamily="18" charset="0"/>
              </a:rPr>
              <a:t>Наименование </a:t>
            </a:r>
            <a:r>
              <a:rPr lang="ru-RU" sz="1600" dirty="0">
                <a:solidFill>
                  <a:prstClr val="black"/>
                </a:solidFill>
                <a:latin typeface="PT Astra Serif" panose="020A0603040505020204" pitchFamily="18" charset="-52"/>
                <a:ea typeface="PT Astra Serif" panose="020A0603040505020204" pitchFamily="18" charset="-52"/>
                <a:cs typeface="Times New Roman" panose="02020603050405020304" pitchFamily="18" charset="0"/>
              </a:rPr>
              <a:t>объекта, площадь/протяженность (</a:t>
            </a:r>
            <a:r>
              <a:rPr lang="ru-RU" sz="1600" dirty="0" err="1">
                <a:solidFill>
                  <a:prstClr val="black"/>
                </a:solidFill>
                <a:latin typeface="PT Astra Serif" panose="020A0603040505020204" pitchFamily="18" charset="-52"/>
                <a:ea typeface="PT Astra Serif" panose="020A0603040505020204" pitchFamily="18" charset="-52"/>
                <a:cs typeface="Times New Roman" panose="02020603050405020304" pitchFamily="18" charset="0"/>
              </a:rPr>
              <a:t>кв.м</a:t>
            </a:r>
            <a:r>
              <a:rPr lang="ru-RU" sz="1600" dirty="0">
                <a:solidFill>
                  <a:prstClr val="black"/>
                </a:solidFill>
                <a:latin typeface="PT Astra Serif" panose="020A0603040505020204" pitchFamily="18" charset="-52"/>
                <a:ea typeface="PT Astra Serif" panose="020A0603040505020204" pitchFamily="18" charset="-52"/>
                <a:cs typeface="Times New Roman" panose="02020603050405020304" pitchFamily="18" charset="0"/>
              </a:rPr>
              <a:t>/м), литер, кадастровый номер: 71:00:000000:00000;</a:t>
            </a:r>
          </a:p>
          <a:p>
            <a:pPr marL="641350" indent="-285750" algn="just">
              <a:buFontTx/>
              <a:buChar char="-"/>
            </a:pPr>
            <a:r>
              <a:rPr lang="ru-RU" sz="1600" dirty="0" smtClean="0">
                <a:solidFill>
                  <a:prstClr val="black"/>
                </a:solidFill>
                <a:latin typeface="PT Astra Serif" panose="020A0603040505020204" pitchFamily="18" charset="-52"/>
                <a:ea typeface="PT Astra Serif" panose="020A0603040505020204" pitchFamily="18" charset="-52"/>
                <a:cs typeface="Times New Roman" panose="02020603050405020304" pitchFamily="18" charset="0"/>
              </a:rPr>
              <a:t>Наименование </a:t>
            </a:r>
            <a:r>
              <a:rPr lang="ru-RU" sz="1600" dirty="0">
                <a:solidFill>
                  <a:prstClr val="black"/>
                </a:solidFill>
                <a:latin typeface="PT Astra Serif" panose="020A0603040505020204" pitchFamily="18" charset="-52"/>
                <a:ea typeface="PT Astra Serif" panose="020A0603040505020204" pitchFamily="18" charset="-52"/>
                <a:cs typeface="Times New Roman" panose="02020603050405020304" pitchFamily="18" charset="0"/>
              </a:rPr>
              <a:t>объекта, площадь/протяженность (</a:t>
            </a:r>
            <a:r>
              <a:rPr lang="ru-RU" sz="1600" dirty="0" err="1">
                <a:solidFill>
                  <a:prstClr val="black"/>
                </a:solidFill>
                <a:latin typeface="PT Astra Serif" panose="020A0603040505020204" pitchFamily="18" charset="-52"/>
                <a:ea typeface="PT Astra Serif" panose="020A0603040505020204" pitchFamily="18" charset="-52"/>
                <a:cs typeface="Times New Roman" panose="02020603050405020304" pitchFamily="18" charset="0"/>
              </a:rPr>
              <a:t>кв.м</a:t>
            </a:r>
            <a:r>
              <a:rPr lang="ru-RU" sz="1600" dirty="0">
                <a:solidFill>
                  <a:prstClr val="black"/>
                </a:solidFill>
                <a:latin typeface="PT Astra Serif" panose="020A0603040505020204" pitchFamily="18" charset="-52"/>
                <a:ea typeface="PT Astra Serif" panose="020A0603040505020204" pitchFamily="18" charset="-52"/>
                <a:cs typeface="Times New Roman" panose="02020603050405020304" pitchFamily="18" charset="0"/>
              </a:rPr>
              <a:t>/м), литер, кадастровый номер: 71:00:000000:00000;</a:t>
            </a:r>
          </a:p>
          <a:p>
            <a:pPr marL="641350" lvl="0" indent="-285750" algn="just">
              <a:buFontTx/>
              <a:buChar char="-"/>
            </a:pPr>
            <a:r>
              <a:rPr lang="ru-RU" sz="1600" dirty="0" smtClean="0">
                <a:solidFill>
                  <a:prstClr val="black"/>
                </a:solidFill>
                <a:latin typeface="PT Astra Serif" panose="020A0603040505020204" pitchFamily="18" charset="-52"/>
                <a:ea typeface="PT Astra Serif" panose="020A0603040505020204" pitchFamily="18" charset="-52"/>
                <a:cs typeface="Times New Roman" panose="02020603050405020304" pitchFamily="18" charset="0"/>
              </a:rPr>
              <a:t>…</a:t>
            </a:r>
            <a:endParaRPr lang="ru-RU" sz="1600" dirty="0">
              <a:solidFill>
                <a:prstClr val="black"/>
              </a:solidFill>
              <a:latin typeface="PT Astra Serif" panose="020A0603040505020204" pitchFamily="18" charset="-52"/>
              <a:ea typeface="PT Astra Serif" panose="020A0603040505020204" pitchFamily="18" charset="-52"/>
              <a:cs typeface="Times New Roman" panose="02020603050405020304" pitchFamily="18" charset="0"/>
            </a:endParaRPr>
          </a:p>
        </p:txBody>
      </p:sp>
      <p:sp>
        <p:nvSpPr>
          <p:cNvPr id="4" name="Прямоугольник 3"/>
          <p:cNvSpPr/>
          <p:nvPr/>
        </p:nvSpPr>
        <p:spPr>
          <a:xfrm>
            <a:off x="18931" y="3862260"/>
            <a:ext cx="12173067" cy="338554"/>
          </a:xfrm>
          <a:prstGeom prst="rect">
            <a:avLst/>
          </a:prstGeom>
        </p:spPr>
        <p:txBody>
          <a:bodyPr wrap="square">
            <a:spAutoFit/>
          </a:bodyPr>
          <a:lstStyle/>
          <a:p>
            <a:pPr marL="355600" lvl="0" algn="just"/>
            <a:r>
              <a:rPr lang="ru-RU" sz="1600" dirty="0">
                <a:solidFill>
                  <a:prstClr val="black"/>
                </a:solidFill>
                <a:latin typeface="PT Astra Serif" panose="020A0603040505020204" pitchFamily="18" charset="-52"/>
                <a:ea typeface="PT Astra Serif" panose="020A0603040505020204" pitchFamily="18" charset="-52"/>
                <a:cs typeface="Times New Roman" panose="02020603050405020304" pitchFamily="18" charset="0"/>
              </a:rPr>
              <a:t>- Земельный участок, категория земель</a:t>
            </a:r>
            <a:r>
              <a:rPr lang="ru-RU" sz="1600" dirty="0" smtClean="0">
                <a:solidFill>
                  <a:prstClr val="black"/>
                </a:solidFill>
                <a:latin typeface="PT Astra Serif" panose="020A0603040505020204" pitchFamily="18" charset="-52"/>
                <a:ea typeface="PT Astra Serif" panose="020A0603040505020204" pitchFamily="18" charset="-52"/>
                <a:cs typeface="Times New Roman" panose="02020603050405020304" pitchFamily="18" charset="0"/>
              </a:rPr>
              <a:t>:   , </a:t>
            </a:r>
            <a:r>
              <a:rPr lang="ru-RU" sz="1600" dirty="0">
                <a:solidFill>
                  <a:prstClr val="black"/>
                </a:solidFill>
                <a:latin typeface="PT Astra Serif" panose="020A0603040505020204" pitchFamily="18" charset="-52"/>
                <a:ea typeface="PT Astra Serif" panose="020A0603040505020204" pitchFamily="18" charset="-52"/>
                <a:cs typeface="Times New Roman" panose="02020603050405020304" pitchFamily="18" charset="0"/>
              </a:rPr>
              <a:t>общая площадь </a:t>
            </a:r>
            <a:r>
              <a:rPr lang="ru-RU" sz="1600" dirty="0" smtClean="0">
                <a:solidFill>
                  <a:prstClr val="black"/>
                </a:solidFill>
                <a:latin typeface="PT Astra Serif" panose="020A0603040505020204" pitchFamily="18" charset="-52"/>
                <a:ea typeface="PT Astra Serif" panose="020A0603040505020204" pitchFamily="18" charset="-52"/>
                <a:cs typeface="Times New Roman" panose="02020603050405020304" pitchFamily="18" charset="0"/>
              </a:rPr>
              <a:t>    кв</a:t>
            </a:r>
            <a:r>
              <a:rPr lang="ru-RU" sz="1600" dirty="0">
                <a:solidFill>
                  <a:prstClr val="black"/>
                </a:solidFill>
                <a:latin typeface="PT Astra Serif" panose="020A0603040505020204" pitchFamily="18" charset="-52"/>
                <a:ea typeface="PT Astra Serif" panose="020A0603040505020204" pitchFamily="18" charset="-52"/>
                <a:cs typeface="Times New Roman" panose="02020603050405020304" pitchFamily="18" charset="0"/>
              </a:rPr>
              <a:t>. м, кадастровый номер 71:00:000000:00000;</a:t>
            </a:r>
          </a:p>
        </p:txBody>
      </p:sp>
    </p:spTree>
    <p:extLst>
      <p:ext uri="{BB962C8B-B14F-4D97-AF65-F5344CB8AC3E}">
        <p14:creationId xmlns:p14="http://schemas.microsoft.com/office/powerpoint/2010/main" val="135815371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 name="Title 1"/>
          <p:cNvSpPr>
            <a:spLocks noGrp="1"/>
          </p:cNvSpPr>
          <p:nvPr>
            <p:ph type="title"/>
          </p:nvPr>
        </p:nvSpPr>
        <p:spPr>
          <a:xfrm>
            <a:off x="98854" y="185353"/>
            <a:ext cx="12192000" cy="914400"/>
          </a:xfrm>
        </p:spPr>
        <p:txBody>
          <a:bodyPr>
            <a:normAutofit fontScale="90000"/>
          </a:bodyPr>
          <a:lstStyle/>
          <a:p>
            <a:pPr algn="ctr"/>
            <a:r>
              <a:rPr lang="ru-RU" sz="3600" b="1" dirty="0">
                <a:solidFill>
                  <a:srgbClr val="C00000"/>
                </a:solidFill>
                <a:latin typeface="PT Astra Serif" panose="020A0603040505020204" pitchFamily="18" charset="-52"/>
                <a:ea typeface="PT Astra Serif" panose="020A0603040505020204" pitchFamily="18" charset="-52"/>
                <a:cs typeface="Times New Roman" panose="02020603050405020304" pitchFamily="18" charset="0"/>
              </a:rPr>
              <a:t>Ситуационное расположение земельного участка согласно данным публичной кадастровой карты </a:t>
            </a:r>
            <a:r>
              <a:rPr lang="en-US" sz="2800" b="1" dirty="0">
                <a:solidFill>
                  <a:srgbClr val="C00000"/>
                </a:solidFill>
                <a:latin typeface="PT Astra Serif" panose="020A0603040505020204" pitchFamily="18" charset="-52"/>
                <a:ea typeface="PT Astra Serif" panose="020A0603040505020204" pitchFamily="18" charset="-52"/>
                <a:cs typeface="Times New Roman" panose="02020603050405020304" pitchFamily="18" charset="0"/>
                <a:hlinkClick r:id="rId2"/>
              </a:rPr>
              <a:t>https://</a:t>
            </a:r>
            <a:r>
              <a:rPr lang="en-US" sz="2800" b="1" dirty="0" smtClean="0">
                <a:solidFill>
                  <a:srgbClr val="C00000"/>
                </a:solidFill>
                <a:latin typeface="PT Astra Serif" panose="020A0603040505020204" pitchFamily="18" charset="-52"/>
                <a:ea typeface="PT Astra Serif" panose="020A0603040505020204" pitchFamily="18" charset="-52"/>
                <a:cs typeface="Times New Roman" panose="02020603050405020304" pitchFamily="18" charset="0"/>
                <a:hlinkClick r:id="rId2"/>
              </a:rPr>
              <a:t>pkk5.rosreestr.ru</a:t>
            </a:r>
            <a:endParaRPr lang="en-US" dirty="0">
              <a:latin typeface="+mn-lt"/>
            </a:endParaRPr>
          </a:p>
        </p:txBody>
      </p:sp>
      <p:sp>
        <p:nvSpPr>
          <p:cNvPr id="58" name="TextBox 57"/>
          <p:cNvSpPr txBox="1"/>
          <p:nvPr/>
        </p:nvSpPr>
        <p:spPr>
          <a:xfrm>
            <a:off x="0" y="3018855"/>
            <a:ext cx="677108" cy="1862666"/>
          </a:xfrm>
          <a:prstGeom prst="rect">
            <a:avLst/>
          </a:prstGeom>
          <a:noFill/>
        </p:spPr>
        <p:txBody>
          <a:bodyPr vert="vert270" wrap="square" rtlCol="0">
            <a:spAutoFit/>
          </a:bodyPr>
          <a:lstStyle/>
          <a:p>
            <a:r>
              <a:rPr lang="ru-RU" sz="3200" b="1" dirty="0" smtClean="0">
                <a:latin typeface="PT Astra Serif" panose="020A0603040505020204" pitchFamily="18" charset="-52"/>
                <a:ea typeface="PT Astra Serif" panose="020A0603040505020204" pitchFamily="18" charset="-52"/>
              </a:rPr>
              <a:t>Пример:</a:t>
            </a:r>
            <a:endParaRPr lang="ru-RU" sz="3200" b="1" dirty="0">
              <a:latin typeface="PT Astra Serif" panose="020A0603040505020204" pitchFamily="18" charset="-52"/>
              <a:ea typeface="PT Astra Serif" panose="020A0603040505020204" pitchFamily="18" charset="-52"/>
            </a:endParaRPr>
          </a:p>
        </p:txBody>
      </p:sp>
      <p:pic>
        <p:nvPicPr>
          <p:cNvPr id="59" name="Рисунок 58"/>
          <p:cNvPicPr>
            <a:picLocks noChangeAspect="1"/>
          </p:cNvPicPr>
          <p:nvPr/>
        </p:nvPicPr>
        <p:blipFill rotWithShape="1">
          <a:blip r:embed="rId3"/>
          <a:srcRect l="877" t="8011" r="32939" b="17837"/>
          <a:stretch/>
        </p:blipFill>
        <p:spPr>
          <a:xfrm>
            <a:off x="1848690" y="1295011"/>
            <a:ext cx="8494619" cy="5310355"/>
          </a:xfrm>
          <a:prstGeom prst="rect">
            <a:avLst/>
          </a:prstGeom>
        </p:spPr>
      </p:pic>
    </p:spTree>
    <p:extLst>
      <p:ext uri="{BB962C8B-B14F-4D97-AF65-F5344CB8AC3E}">
        <p14:creationId xmlns:p14="http://schemas.microsoft.com/office/powerpoint/2010/main" val="85169283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 name="Title 1"/>
          <p:cNvSpPr>
            <a:spLocks noGrp="1"/>
          </p:cNvSpPr>
          <p:nvPr>
            <p:ph type="title"/>
          </p:nvPr>
        </p:nvSpPr>
        <p:spPr>
          <a:xfrm>
            <a:off x="1" y="135925"/>
            <a:ext cx="12192000" cy="914400"/>
          </a:xfrm>
        </p:spPr>
        <p:txBody>
          <a:bodyPr>
            <a:normAutofit fontScale="90000"/>
          </a:bodyPr>
          <a:lstStyle/>
          <a:p>
            <a:pPr algn="ctr"/>
            <a:r>
              <a:rPr lang="ru-RU" sz="3600" b="1" dirty="0">
                <a:solidFill>
                  <a:srgbClr val="C00000"/>
                </a:solidFill>
                <a:latin typeface="PT Astra Serif" panose="020A0603040505020204" pitchFamily="18" charset="-52"/>
                <a:ea typeface="PT Astra Serif" panose="020A0603040505020204" pitchFamily="18" charset="-52"/>
                <a:cs typeface="Times New Roman" panose="02020603050405020304" pitchFamily="18" charset="0"/>
              </a:rPr>
              <a:t>Ситуационное расположение </a:t>
            </a:r>
            <a:r>
              <a:rPr lang="ru-RU" sz="3600" b="1" dirty="0" smtClean="0">
                <a:solidFill>
                  <a:srgbClr val="C00000"/>
                </a:solidFill>
                <a:latin typeface="PT Astra Serif" panose="020A0603040505020204" pitchFamily="18" charset="-52"/>
                <a:ea typeface="PT Astra Serif" panose="020A0603040505020204" pitchFamily="18" charset="-52"/>
                <a:cs typeface="Times New Roman" panose="02020603050405020304" pitchFamily="18" charset="0"/>
              </a:rPr>
              <a:t>объектов недвижимости на земельном участке </a:t>
            </a:r>
            <a:r>
              <a:rPr lang="ru-RU" sz="3600" b="1" dirty="0">
                <a:solidFill>
                  <a:srgbClr val="C00000"/>
                </a:solidFill>
                <a:latin typeface="PT Astra Serif" panose="020A0603040505020204" pitchFamily="18" charset="-52"/>
                <a:ea typeface="PT Astra Serif" panose="020A0603040505020204" pitchFamily="18" charset="-52"/>
                <a:cs typeface="Times New Roman" panose="02020603050405020304" pitchFamily="18" charset="0"/>
              </a:rPr>
              <a:t>согласно данным </a:t>
            </a:r>
            <a:r>
              <a:rPr lang="ru-RU" sz="3600" b="1" dirty="0" smtClean="0">
                <a:solidFill>
                  <a:srgbClr val="C00000"/>
                </a:solidFill>
                <a:latin typeface="PT Astra Serif" panose="020A0603040505020204" pitchFamily="18" charset="-52"/>
                <a:ea typeface="PT Astra Serif" panose="020A0603040505020204" pitchFamily="18" charset="-52"/>
                <a:cs typeface="Times New Roman" panose="02020603050405020304" pitchFamily="18" charset="0"/>
              </a:rPr>
              <a:t>технической документации</a:t>
            </a:r>
            <a:endParaRPr lang="en-US" dirty="0">
              <a:latin typeface="PT Astra Serif" panose="020A0603040505020204" pitchFamily="18" charset="-52"/>
              <a:ea typeface="PT Astra Serif" panose="020A0603040505020204" pitchFamily="18" charset="-52"/>
            </a:endParaRPr>
          </a:p>
        </p:txBody>
      </p:sp>
      <p:sp>
        <p:nvSpPr>
          <p:cNvPr id="58" name="TextBox 57"/>
          <p:cNvSpPr txBox="1"/>
          <p:nvPr/>
        </p:nvSpPr>
        <p:spPr>
          <a:xfrm>
            <a:off x="0" y="2977913"/>
            <a:ext cx="677108" cy="1862666"/>
          </a:xfrm>
          <a:prstGeom prst="rect">
            <a:avLst/>
          </a:prstGeom>
          <a:noFill/>
        </p:spPr>
        <p:txBody>
          <a:bodyPr vert="vert270" wrap="square" rtlCol="0">
            <a:spAutoFit/>
          </a:bodyPr>
          <a:lstStyle/>
          <a:p>
            <a:r>
              <a:rPr lang="ru-RU" sz="3200" b="1" dirty="0" smtClean="0">
                <a:solidFill>
                  <a:prstClr val="black"/>
                </a:solidFill>
                <a:latin typeface="PT Astra Serif" panose="020A0603040505020204" pitchFamily="18" charset="-52"/>
                <a:ea typeface="PT Astra Serif" panose="020A0603040505020204" pitchFamily="18" charset="-52"/>
              </a:rPr>
              <a:t>Пример:</a:t>
            </a:r>
            <a:endParaRPr lang="ru-RU" sz="3200" b="1" dirty="0">
              <a:solidFill>
                <a:prstClr val="black"/>
              </a:solidFill>
              <a:latin typeface="PT Astra Serif" panose="020A0603040505020204" pitchFamily="18" charset="-52"/>
              <a:ea typeface="PT Astra Serif" panose="020A0603040505020204" pitchFamily="18" charset="-52"/>
            </a:endParaRPr>
          </a:p>
        </p:txBody>
      </p:sp>
      <p:pic>
        <p:nvPicPr>
          <p:cNvPr id="5" name="Picture 2" descr="D:\Kопцева А.В\ПЕРЕПИСКА\ОИВ\4-08-77 от 06.06.2016 Федорищеву по Металлистов\МЕТАЛЛИСТОВ\Тех план\17.JPG"/>
          <p:cNvPicPr>
            <a:picLocks noChangeAspect="1" noChangeArrowheads="1"/>
          </p:cNvPicPr>
          <p:nvPr/>
        </p:nvPicPr>
        <p:blipFill>
          <a:blip r:embed="rId2">
            <a:extLst>
              <a:ext uri="{BEBA8EAE-BF5A-486C-A8C5-ECC9F3942E4B}">
                <a14:imgProps xmlns:a14="http://schemas.microsoft.com/office/drawing/2010/main">
                  <a14:imgLayer r:embed="rId3">
                    <a14:imgEffect>
                      <a14:brightnessContrast bright="20000"/>
                    </a14:imgEffect>
                  </a14:imgLayer>
                </a14:imgProps>
              </a:ext>
              <a:ext uri="{28A0092B-C50C-407E-A947-70E740481C1C}">
                <a14:useLocalDpi xmlns:a14="http://schemas.microsoft.com/office/drawing/2010/main" val="0"/>
              </a:ext>
            </a:extLst>
          </a:blip>
          <a:srcRect/>
          <a:stretch>
            <a:fillRect/>
          </a:stretch>
        </p:blipFill>
        <p:spPr bwMode="auto">
          <a:xfrm>
            <a:off x="677108" y="1871090"/>
            <a:ext cx="4703751" cy="4079333"/>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a:solidFill>
                  <a:srgbClr val="FFFFFF"/>
                </a:solidFill>
              </a14:hiddenFill>
            </a:ext>
          </a:extLst>
        </p:spPr>
      </p:pic>
      <p:grpSp>
        <p:nvGrpSpPr>
          <p:cNvPr id="6" name="Group 92"/>
          <p:cNvGrpSpPr>
            <a:grpSpLocks/>
          </p:cNvGrpSpPr>
          <p:nvPr/>
        </p:nvGrpSpPr>
        <p:grpSpPr bwMode="auto">
          <a:xfrm>
            <a:off x="6425892" y="1871090"/>
            <a:ext cx="5766107" cy="530225"/>
            <a:chOff x="1269" y="1296"/>
            <a:chExt cx="3346" cy="334"/>
          </a:xfrm>
        </p:grpSpPr>
        <p:sp>
          <p:nvSpPr>
            <p:cNvPr id="7" name="AutoShape 3"/>
            <p:cNvSpPr>
              <a:spLocks noChangeArrowheads="1"/>
            </p:cNvSpPr>
            <p:nvPr/>
          </p:nvSpPr>
          <p:spPr bwMode="gray">
            <a:xfrm>
              <a:off x="1422" y="1296"/>
              <a:ext cx="3040" cy="334"/>
            </a:xfrm>
            <a:prstGeom prst="roundRect">
              <a:avLst>
                <a:gd name="adj" fmla="val 50000"/>
              </a:avLst>
            </a:prstGeom>
            <a:ln>
              <a:headEnd/>
              <a:tailEnd/>
            </a:ln>
          </p:spPr>
          <p:style>
            <a:lnRef idx="2">
              <a:schemeClr val="dk1"/>
            </a:lnRef>
            <a:fillRef idx="1">
              <a:schemeClr val="lt1"/>
            </a:fillRef>
            <a:effectRef idx="0">
              <a:schemeClr val="dk1"/>
            </a:effectRef>
            <a:fontRef idx="minor">
              <a:schemeClr val="dk1"/>
            </a:fontRef>
          </p:style>
          <p:txBody>
            <a:bodyPr wrap="none" anchor="ctr"/>
            <a:lstStyle/>
            <a:p>
              <a:endParaRPr lang="ru-RU">
                <a:solidFill>
                  <a:prstClr val="black"/>
                </a:solidFill>
                <a:latin typeface="PT Astra Serif" panose="020A0603040505020204" pitchFamily="18" charset="-52"/>
                <a:ea typeface="PT Astra Serif" panose="020A0603040505020204" pitchFamily="18" charset="-52"/>
              </a:endParaRPr>
            </a:p>
          </p:txBody>
        </p:sp>
        <p:sp>
          <p:nvSpPr>
            <p:cNvPr id="8" name="Text Box 4"/>
            <p:cNvSpPr txBox="1">
              <a:spLocks noChangeArrowheads="1"/>
            </p:cNvSpPr>
            <p:nvPr/>
          </p:nvSpPr>
          <p:spPr bwMode="gray">
            <a:xfrm>
              <a:off x="1525" y="1342"/>
              <a:ext cx="3090" cy="19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28398" dir="3806097" algn="ctr" rotWithShape="0">
                      <a:schemeClr val="bg2">
                        <a:alpha val="50000"/>
                      </a:schemeClr>
                    </a:outerShdw>
                  </a:effectLst>
                </a14:hiddenEffects>
              </a:ext>
            </a:extLst>
          </p:spPr>
          <p:txBody>
            <a:bodyPr wrap="square">
              <a:spAutoFit/>
            </a:bodyPr>
            <a:lstStyle/>
            <a:p>
              <a:r>
                <a:rPr lang="ru-RU" sz="1400" dirty="0" smtClean="0">
                  <a:solidFill>
                    <a:srgbClr val="000000"/>
                  </a:solidFill>
                  <a:latin typeface="PT Astra Serif" panose="020A0603040505020204" pitchFamily="18" charset="-52"/>
                  <a:ea typeface="PT Astra Serif" panose="020A0603040505020204" pitchFamily="18" charset="-52"/>
                </a:rPr>
                <a:t>Административное здание (включает в себя лит. А,А1,А2,а2)</a:t>
              </a:r>
              <a:endParaRPr lang="en-US" sz="1400" dirty="0">
                <a:solidFill>
                  <a:srgbClr val="000000"/>
                </a:solidFill>
                <a:latin typeface="PT Astra Serif" panose="020A0603040505020204" pitchFamily="18" charset="-52"/>
                <a:ea typeface="PT Astra Serif" panose="020A0603040505020204" pitchFamily="18" charset="-52"/>
              </a:endParaRPr>
            </a:p>
          </p:txBody>
        </p:sp>
        <p:grpSp>
          <p:nvGrpSpPr>
            <p:cNvPr id="9" name="Group 55"/>
            <p:cNvGrpSpPr>
              <a:grpSpLocks/>
            </p:cNvGrpSpPr>
            <p:nvPr/>
          </p:nvGrpSpPr>
          <p:grpSpPr bwMode="auto">
            <a:xfrm>
              <a:off x="1269" y="1324"/>
              <a:ext cx="266" cy="298"/>
              <a:chOff x="1415" y="1276"/>
              <a:chExt cx="266" cy="298"/>
            </a:xfrm>
          </p:grpSpPr>
          <p:grpSp>
            <p:nvGrpSpPr>
              <p:cNvPr id="10" name="Group 56"/>
              <p:cNvGrpSpPr>
                <a:grpSpLocks/>
              </p:cNvGrpSpPr>
              <p:nvPr/>
            </p:nvGrpSpPr>
            <p:grpSpPr bwMode="auto">
              <a:xfrm>
                <a:off x="1415" y="1276"/>
                <a:ext cx="266" cy="298"/>
                <a:chOff x="1415" y="1276"/>
                <a:chExt cx="266" cy="298"/>
              </a:xfrm>
            </p:grpSpPr>
            <p:pic>
              <p:nvPicPr>
                <p:cNvPr id="12" name="Picture 57" descr="Picture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434" y="1521"/>
                  <a:ext cx="230" cy="53"/>
                </a:xfrm>
                <a:prstGeom prst="rect">
                  <a:avLst/>
                </a:prstGeom>
                <a:noFill/>
                <a:extLst>
                  <a:ext uri="{909E8E84-426E-40DD-AFC4-6F175D3DCCD1}">
                    <a14:hiddenFill xmlns:a14="http://schemas.microsoft.com/office/drawing/2010/main">
                      <a:solidFill>
                        <a:srgbClr val="FFFFFF"/>
                      </a:solidFill>
                    </a14:hiddenFill>
                  </a:ext>
                </a:extLst>
              </p:spPr>
            </p:pic>
            <p:sp>
              <p:nvSpPr>
                <p:cNvPr id="13" name="Oval 58"/>
                <p:cNvSpPr>
                  <a:spLocks noChangeArrowheads="1"/>
                </p:cNvSpPr>
                <p:nvPr/>
              </p:nvSpPr>
              <p:spPr bwMode="gray">
                <a:xfrm flipH="1">
                  <a:off x="1415" y="1276"/>
                  <a:ext cx="266" cy="266"/>
                </a:xfrm>
                <a:prstGeom prst="ellipse">
                  <a:avLst/>
                </a:prstGeom>
                <a:gradFill rotWithShape="0">
                  <a:gsLst>
                    <a:gs pos="0">
                      <a:srgbClr val="FF9900"/>
                    </a:gs>
                    <a:gs pos="100000">
                      <a:srgbClr val="FF9900">
                        <a:gamma/>
                        <a:shade val="57255"/>
                        <a:invGamma/>
                      </a:srgbClr>
                    </a:gs>
                  </a:gsLst>
                  <a:path path="rect">
                    <a:fillToRect t="100000" r="100000"/>
                  </a:path>
                </a:gradFill>
                <a:ln>
                  <a:noFill/>
                </a:ln>
                <a:effectLst/>
                <a:extLst>
                  <a:ext uri="{91240B29-F687-4F45-9708-019B960494DF}">
                    <a14:hiddenLine xmlns:a14="http://schemas.microsoft.com/office/drawing/2010/main" w="9525" algn="ctr">
                      <a:solidFill>
                        <a:schemeClr val="tx1"/>
                      </a:solidFill>
                      <a:round/>
                      <a:headEnd/>
                      <a:tailEnd/>
                    </a14:hiddenLine>
                  </a:ext>
                  <a:ext uri="{AF507438-7753-43E0-B8FC-AC1667EBCBE1}">
                    <a14:hiddenEffects xmlns:a14="http://schemas.microsoft.com/office/drawing/2010/main">
                      <a:effectLst>
                        <a:outerShdw dist="152400" dir="16200000" sy="-100000" rotWithShape="0">
                          <a:schemeClr val="bg2">
                            <a:alpha val="50000"/>
                          </a:schemeClr>
                        </a:outerShdw>
                      </a:effectLst>
                    </a14:hiddenEffects>
                  </a:ext>
                </a:extLst>
              </p:spPr>
              <p:txBody>
                <a:bodyPr wrap="none" anchor="ctr"/>
                <a:lstStyle/>
                <a:p>
                  <a:endParaRPr lang="ru-RU">
                    <a:solidFill>
                      <a:prstClr val="black"/>
                    </a:solidFill>
                    <a:latin typeface="PT Astra Serif" panose="020A0603040505020204" pitchFamily="18" charset="-52"/>
                    <a:ea typeface="PT Astra Serif" panose="020A0603040505020204" pitchFamily="18" charset="-52"/>
                  </a:endParaRPr>
                </a:p>
              </p:txBody>
            </p:sp>
            <p:sp>
              <p:nvSpPr>
                <p:cNvPr id="14" name="Oval 59"/>
                <p:cNvSpPr>
                  <a:spLocks noChangeArrowheads="1"/>
                </p:cNvSpPr>
                <p:nvPr/>
              </p:nvSpPr>
              <p:spPr bwMode="gray">
                <a:xfrm flipH="1">
                  <a:off x="1422" y="1282"/>
                  <a:ext cx="254" cy="254"/>
                </a:xfrm>
                <a:prstGeom prst="ellipse">
                  <a:avLst/>
                </a:prstGeom>
                <a:gradFill rotWithShape="0">
                  <a:gsLst>
                    <a:gs pos="0">
                      <a:srgbClr val="FF9900">
                        <a:gamma/>
                        <a:shade val="63529"/>
                        <a:invGamma/>
                      </a:srgbClr>
                    </a:gs>
                    <a:gs pos="100000">
                      <a:srgbClr val="FF9900">
                        <a:alpha val="85001"/>
                      </a:srgbClr>
                    </a:gs>
                  </a:gsLst>
                  <a:lin ang="18900000" scaled="1"/>
                </a:gradFill>
                <a:ln>
                  <a:noFill/>
                </a:ln>
                <a:effectLst/>
                <a:extLst>
                  <a:ext uri="{91240B29-F687-4F45-9708-019B960494DF}">
                    <a14:hiddenLine xmlns:a14="http://schemas.microsoft.com/office/drawing/2010/main" w="9525" algn="ctr">
                      <a:solidFill>
                        <a:schemeClr val="tx1"/>
                      </a:solidFill>
                      <a:round/>
                      <a:headEnd/>
                      <a:tailEnd/>
                    </a14:hiddenLine>
                  </a:ext>
                  <a:ext uri="{AF507438-7753-43E0-B8FC-AC1667EBCBE1}">
                    <a14:hiddenEffects xmlns:a14="http://schemas.microsoft.com/office/drawing/2010/main">
                      <a:effectLst>
                        <a:outerShdw dist="152400" dir="16200000" sy="-100000" rotWithShape="0">
                          <a:schemeClr val="bg2">
                            <a:alpha val="50000"/>
                          </a:schemeClr>
                        </a:outerShdw>
                      </a:effectLst>
                    </a14:hiddenEffects>
                  </a:ext>
                </a:extLst>
              </p:spPr>
              <p:txBody>
                <a:bodyPr wrap="none" anchor="ctr"/>
                <a:lstStyle/>
                <a:p>
                  <a:endParaRPr lang="ru-RU">
                    <a:solidFill>
                      <a:prstClr val="black"/>
                    </a:solidFill>
                    <a:latin typeface="PT Astra Serif" panose="020A0603040505020204" pitchFamily="18" charset="-52"/>
                    <a:ea typeface="PT Astra Serif" panose="020A0603040505020204" pitchFamily="18" charset="-52"/>
                  </a:endParaRPr>
                </a:p>
              </p:txBody>
            </p:sp>
            <p:pic>
              <p:nvPicPr>
                <p:cNvPr id="15" name="Picture 60" descr="Picture1"/>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496" y="1278"/>
                  <a:ext cx="174" cy="174"/>
                </a:xfrm>
                <a:prstGeom prst="rect">
                  <a:avLst/>
                </a:prstGeom>
                <a:noFill/>
                <a:extLst>
                  <a:ext uri="{909E8E84-426E-40DD-AFC4-6F175D3DCCD1}">
                    <a14:hiddenFill xmlns:a14="http://schemas.microsoft.com/office/drawing/2010/main">
                      <a:solidFill>
                        <a:srgbClr val="FFFFFF"/>
                      </a:solidFill>
                    </a14:hiddenFill>
                  </a:ext>
                </a:extLst>
              </p:spPr>
            </p:pic>
          </p:grpSp>
          <p:sp>
            <p:nvSpPr>
              <p:cNvPr id="11" name="Text Box 61"/>
              <p:cNvSpPr txBox="1">
                <a:spLocks noChangeArrowheads="1"/>
              </p:cNvSpPr>
              <p:nvPr/>
            </p:nvSpPr>
            <p:spPr bwMode="gray">
              <a:xfrm>
                <a:off x="1441" y="1292"/>
                <a:ext cx="204" cy="2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ru-RU" b="1" dirty="0" smtClean="0">
                    <a:solidFill>
                      <a:srgbClr val="FFFFFF"/>
                    </a:solidFill>
                    <a:latin typeface="PT Astra Serif" panose="020A0603040505020204" pitchFamily="18" charset="-52"/>
                    <a:ea typeface="PT Astra Serif" panose="020A0603040505020204" pitchFamily="18" charset="-52"/>
                  </a:rPr>
                  <a:t>А</a:t>
                </a:r>
                <a:endParaRPr lang="en-US" b="1" dirty="0">
                  <a:solidFill>
                    <a:srgbClr val="FFFFFF"/>
                  </a:solidFill>
                  <a:latin typeface="PT Astra Serif" panose="020A0603040505020204" pitchFamily="18" charset="-52"/>
                  <a:ea typeface="PT Astra Serif" panose="020A0603040505020204" pitchFamily="18" charset="-52"/>
                </a:endParaRPr>
              </a:p>
            </p:txBody>
          </p:sp>
        </p:grpSp>
      </p:grpSp>
      <p:grpSp>
        <p:nvGrpSpPr>
          <p:cNvPr id="16" name="Group 93"/>
          <p:cNvGrpSpPr>
            <a:grpSpLocks/>
          </p:cNvGrpSpPr>
          <p:nvPr/>
        </p:nvGrpSpPr>
        <p:grpSpPr bwMode="auto">
          <a:xfrm>
            <a:off x="6424305" y="2553141"/>
            <a:ext cx="5504031" cy="549275"/>
            <a:chOff x="1268" y="1776"/>
            <a:chExt cx="3194" cy="346"/>
          </a:xfrm>
        </p:grpSpPr>
        <p:sp>
          <p:nvSpPr>
            <p:cNvPr id="17" name="AutoShape 13"/>
            <p:cNvSpPr>
              <a:spLocks noChangeArrowheads="1"/>
            </p:cNvSpPr>
            <p:nvPr/>
          </p:nvSpPr>
          <p:spPr bwMode="gray">
            <a:xfrm>
              <a:off x="1422" y="1776"/>
              <a:ext cx="3040" cy="334"/>
            </a:xfrm>
            <a:prstGeom prst="roundRect">
              <a:avLst>
                <a:gd name="adj" fmla="val 50000"/>
              </a:avLst>
            </a:prstGeom>
            <a:ln>
              <a:headEnd/>
              <a:tailEnd/>
            </a:ln>
          </p:spPr>
          <p:style>
            <a:lnRef idx="2">
              <a:schemeClr val="dk1"/>
            </a:lnRef>
            <a:fillRef idx="1">
              <a:schemeClr val="lt1"/>
            </a:fillRef>
            <a:effectRef idx="0">
              <a:schemeClr val="dk1"/>
            </a:effectRef>
            <a:fontRef idx="minor">
              <a:schemeClr val="dk1"/>
            </a:fontRef>
          </p:style>
          <p:txBody>
            <a:bodyPr wrap="none" anchor="ctr"/>
            <a:lstStyle/>
            <a:p>
              <a:endParaRPr lang="ru-RU">
                <a:solidFill>
                  <a:prstClr val="black"/>
                </a:solidFill>
                <a:latin typeface="PT Astra Serif" panose="020A0603040505020204" pitchFamily="18" charset="-52"/>
                <a:ea typeface="PT Astra Serif" panose="020A0603040505020204" pitchFamily="18" charset="-52"/>
              </a:endParaRPr>
            </a:p>
          </p:txBody>
        </p:sp>
        <p:sp>
          <p:nvSpPr>
            <p:cNvPr id="18" name="Text Box 21"/>
            <p:cNvSpPr txBox="1">
              <a:spLocks noChangeArrowheads="1"/>
            </p:cNvSpPr>
            <p:nvPr/>
          </p:nvSpPr>
          <p:spPr bwMode="gray">
            <a:xfrm>
              <a:off x="1525" y="1824"/>
              <a:ext cx="2633" cy="19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28398" dir="3806097" algn="ctr" rotWithShape="0">
                      <a:schemeClr val="bg2">
                        <a:alpha val="50000"/>
                      </a:schemeClr>
                    </a:outerShdw>
                  </a:effectLst>
                </a14:hiddenEffects>
              </a:ext>
            </a:extLst>
          </p:spPr>
          <p:txBody>
            <a:bodyPr>
              <a:spAutoFit/>
            </a:bodyPr>
            <a:lstStyle/>
            <a:p>
              <a:r>
                <a:rPr lang="ru-RU" sz="1400" dirty="0">
                  <a:solidFill>
                    <a:srgbClr val="000000"/>
                  </a:solidFill>
                  <a:latin typeface="PT Astra Serif" panose="020A0603040505020204" pitchFamily="18" charset="-52"/>
                  <a:ea typeface="PT Astra Serif" panose="020A0603040505020204" pitchFamily="18" charset="-52"/>
                </a:rPr>
                <a:t>Гараж</a:t>
              </a:r>
              <a:endParaRPr lang="en-US" sz="1400" dirty="0">
                <a:solidFill>
                  <a:srgbClr val="000000"/>
                </a:solidFill>
                <a:latin typeface="PT Astra Serif" panose="020A0603040505020204" pitchFamily="18" charset="-52"/>
                <a:ea typeface="PT Astra Serif" panose="020A0603040505020204" pitchFamily="18" charset="-52"/>
              </a:endParaRPr>
            </a:p>
          </p:txBody>
        </p:sp>
        <p:grpSp>
          <p:nvGrpSpPr>
            <p:cNvPr id="19" name="Group 62"/>
            <p:cNvGrpSpPr>
              <a:grpSpLocks/>
            </p:cNvGrpSpPr>
            <p:nvPr/>
          </p:nvGrpSpPr>
          <p:grpSpPr bwMode="auto">
            <a:xfrm>
              <a:off x="1268" y="1824"/>
              <a:ext cx="266" cy="298"/>
              <a:chOff x="1414" y="1776"/>
              <a:chExt cx="266" cy="298"/>
            </a:xfrm>
          </p:grpSpPr>
          <p:grpSp>
            <p:nvGrpSpPr>
              <p:cNvPr id="20" name="Group 63"/>
              <p:cNvGrpSpPr>
                <a:grpSpLocks/>
              </p:cNvGrpSpPr>
              <p:nvPr/>
            </p:nvGrpSpPr>
            <p:grpSpPr bwMode="auto">
              <a:xfrm>
                <a:off x="1414" y="1776"/>
                <a:ext cx="266" cy="298"/>
                <a:chOff x="1415" y="1276"/>
                <a:chExt cx="266" cy="298"/>
              </a:xfrm>
            </p:grpSpPr>
            <p:pic>
              <p:nvPicPr>
                <p:cNvPr id="22" name="Picture 64" descr="Picture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434" y="1521"/>
                  <a:ext cx="230" cy="53"/>
                </a:xfrm>
                <a:prstGeom prst="rect">
                  <a:avLst/>
                </a:prstGeom>
                <a:noFill/>
                <a:extLst>
                  <a:ext uri="{909E8E84-426E-40DD-AFC4-6F175D3DCCD1}">
                    <a14:hiddenFill xmlns:a14="http://schemas.microsoft.com/office/drawing/2010/main">
                      <a:solidFill>
                        <a:srgbClr val="FFFFFF"/>
                      </a:solidFill>
                    </a14:hiddenFill>
                  </a:ext>
                </a:extLst>
              </p:spPr>
            </p:pic>
            <p:sp>
              <p:nvSpPr>
                <p:cNvPr id="23" name="Oval 65"/>
                <p:cNvSpPr>
                  <a:spLocks noChangeArrowheads="1"/>
                </p:cNvSpPr>
                <p:nvPr/>
              </p:nvSpPr>
              <p:spPr bwMode="gray">
                <a:xfrm flipH="1">
                  <a:off x="1415" y="1276"/>
                  <a:ext cx="266" cy="266"/>
                </a:xfrm>
                <a:prstGeom prst="ellipse">
                  <a:avLst/>
                </a:prstGeom>
                <a:gradFill rotWithShape="0">
                  <a:gsLst>
                    <a:gs pos="0">
                      <a:srgbClr val="FCF71A"/>
                    </a:gs>
                    <a:gs pos="100000">
                      <a:srgbClr val="FCF71A">
                        <a:gamma/>
                        <a:shade val="57255"/>
                        <a:invGamma/>
                      </a:srgbClr>
                    </a:gs>
                  </a:gsLst>
                  <a:path path="rect">
                    <a:fillToRect t="100000" r="100000"/>
                  </a:path>
                </a:gradFill>
                <a:ln>
                  <a:noFill/>
                </a:ln>
                <a:effectLst/>
                <a:extLst>
                  <a:ext uri="{91240B29-F687-4F45-9708-019B960494DF}">
                    <a14:hiddenLine xmlns:a14="http://schemas.microsoft.com/office/drawing/2010/main" w="9525" algn="ctr">
                      <a:solidFill>
                        <a:schemeClr val="tx1"/>
                      </a:solidFill>
                      <a:round/>
                      <a:headEnd/>
                      <a:tailEnd/>
                    </a14:hiddenLine>
                  </a:ext>
                  <a:ext uri="{AF507438-7753-43E0-B8FC-AC1667EBCBE1}">
                    <a14:hiddenEffects xmlns:a14="http://schemas.microsoft.com/office/drawing/2010/main">
                      <a:effectLst>
                        <a:outerShdw dist="152400" dir="16200000" sy="-100000" rotWithShape="0">
                          <a:schemeClr val="bg2">
                            <a:alpha val="50000"/>
                          </a:schemeClr>
                        </a:outerShdw>
                      </a:effectLst>
                    </a14:hiddenEffects>
                  </a:ext>
                </a:extLst>
              </p:spPr>
              <p:txBody>
                <a:bodyPr wrap="none" anchor="ctr"/>
                <a:lstStyle/>
                <a:p>
                  <a:endParaRPr lang="ru-RU">
                    <a:solidFill>
                      <a:prstClr val="black"/>
                    </a:solidFill>
                    <a:latin typeface="PT Astra Serif" panose="020A0603040505020204" pitchFamily="18" charset="-52"/>
                    <a:ea typeface="PT Astra Serif" panose="020A0603040505020204" pitchFamily="18" charset="-52"/>
                  </a:endParaRPr>
                </a:p>
              </p:txBody>
            </p:sp>
            <p:sp>
              <p:nvSpPr>
                <p:cNvPr id="24" name="Oval 66"/>
                <p:cNvSpPr>
                  <a:spLocks noChangeArrowheads="1"/>
                </p:cNvSpPr>
                <p:nvPr/>
              </p:nvSpPr>
              <p:spPr bwMode="gray">
                <a:xfrm flipH="1">
                  <a:off x="1422" y="1282"/>
                  <a:ext cx="254" cy="254"/>
                </a:xfrm>
                <a:prstGeom prst="ellipse">
                  <a:avLst/>
                </a:prstGeom>
                <a:gradFill rotWithShape="0">
                  <a:gsLst>
                    <a:gs pos="0">
                      <a:srgbClr val="FCF71A">
                        <a:gamma/>
                        <a:shade val="63529"/>
                        <a:invGamma/>
                      </a:srgbClr>
                    </a:gs>
                    <a:gs pos="100000">
                      <a:srgbClr val="FCF71A">
                        <a:alpha val="85001"/>
                      </a:srgbClr>
                    </a:gs>
                  </a:gsLst>
                  <a:lin ang="18900000" scaled="1"/>
                </a:gradFill>
                <a:ln>
                  <a:noFill/>
                </a:ln>
                <a:effectLst/>
                <a:extLst>
                  <a:ext uri="{91240B29-F687-4F45-9708-019B960494DF}">
                    <a14:hiddenLine xmlns:a14="http://schemas.microsoft.com/office/drawing/2010/main" w="9525" algn="ctr">
                      <a:solidFill>
                        <a:schemeClr val="tx1"/>
                      </a:solidFill>
                      <a:round/>
                      <a:headEnd/>
                      <a:tailEnd/>
                    </a14:hiddenLine>
                  </a:ext>
                  <a:ext uri="{AF507438-7753-43E0-B8FC-AC1667EBCBE1}">
                    <a14:hiddenEffects xmlns:a14="http://schemas.microsoft.com/office/drawing/2010/main">
                      <a:effectLst>
                        <a:outerShdw dist="152400" dir="16200000" sy="-100000" rotWithShape="0">
                          <a:schemeClr val="bg2">
                            <a:alpha val="50000"/>
                          </a:schemeClr>
                        </a:outerShdw>
                      </a:effectLst>
                    </a14:hiddenEffects>
                  </a:ext>
                </a:extLst>
              </p:spPr>
              <p:txBody>
                <a:bodyPr wrap="none" anchor="ctr"/>
                <a:lstStyle/>
                <a:p>
                  <a:endParaRPr lang="ru-RU">
                    <a:solidFill>
                      <a:prstClr val="black"/>
                    </a:solidFill>
                    <a:latin typeface="PT Astra Serif" panose="020A0603040505020204" pitchFamily="18" charset="-52"/>
                    <a:ea typeface="PT Astra Serif" panose="020A0603040505020204" pitchFamily="18" charset="-52"/>
                  </a:endParaRPr>
                </a:p>
              </p:txBody>
            </p:sp>
            <p:pic>
              <p:nvPicPr>
                <p:cNvPr id="25" name="Picture 67" descr="Picture1"/>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496" y="1278"/>
                  <a:ext cx="174" cy="174"/>
                </a:xfrm>
                <a:prstGeom prst="rect">
                  <a:avLst/>
                </a:prstGeom>
                <a:noFill/>
                <a:extLst>
                  <a:ext uri="{909E8E84-426E-40DD-AFC4-6F175D3DCCD1}">
                    <a14:hiddenFill xmlns:a14="http://schemas.microsoft.com/office/drawing/2010/main">
                      <a:solidFill>
                        <a:srgbClr val="FFFFFF"/>
                      </a:solidFill>
                    </a14:hiddenFill>
                  </a:ext>
                </a:extLst>
              </p:spPr>
            </p:pic>
          </p:grpSp>
          <p:sp>
            <p:nvSpPr>
              <p:cNvPr id="21" name="Text Box 68"/>
              <p:cNvSpPr txBox="1">
                <a:spLocks noChangeArrowheads="1"/>
              </p:cNvSpPr>
              <p:nvPr/>
            </p:nvSpPr>
            <p:spPr bwMode="gray">
              <a:xfrm>
                <a:off x="1440" y="1792"/>
                <a:ext cx="196" cy="2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ru-RU" b="1" dirty="0" smtClean="0">
                    <a:solidFill>
                      <a:srgbClr val="FFFFFF"/>
                    </a:solidFill>
                    <a:latin typeface="PT Astra Serif" panose="020A0603040505020204" pitchFamily="18" charset="-52"/>
                    <a:ea typeface="PT Astra Serif" panose="020A0603040505020204" pitchFamily="18" charset="-52"/>
                  </a:rPr>
                  <a:t>Б</a:t>
                </a:r>
                <a:endParaRPr lang="en-US" b="1" dirty="0">
                  <a:solidFill>
                    <a:srgbClr val="FFFFFF"/>
                  </a:solidFill>
                  <a:latin typeface="PT Astra Serif" panose="020A0603040505020204" pitchFamily="18" charset="-52"/>
                  <a:ea typeface="PT Astra Serif" panose="020A0603040505020204" pitchFamily="18" charset="-52"/>
                </a:endParaRPr>
              </a:p>
            </p:txBody>
          </p:sp>
        </p:grpSp>
      </p:grpSp>
      <p:grpSp>
        <p:nvGrpSpPr>
          <p:cNvPr id="26" name="Group 94"/>
          <p:cNvGrpSpPr>
            <a:grpSpLocks/>
          </p:cNvGrpSpPr>
          <p:nvPr/>
        </p:nvGrpSpPr>
        <p:grpSpPr bwMode="auto">
          <a:xfrm>
            <a:off x="6427479" y="3300854"/>
            <a:ext cx="5500858" cy="547687"/>
            <a:chOff x="1270" y="2247"/>
            <a:chExt cx="3192" cy="345"/>
          </a:xfrm>
        </p:grpSpPr>
        <p:sp>
          <p:nvSpPr>
            <p:cNvPr id="27" name="AutoShape 23"/>
            <p:cNvSpPr>
              <a:spLocks noChangeArrowheads="1"/>
            </p:cNvSpPr>
            <p:nvPr/>
          </p:nvSpPr>
          <p:spPr bwMode="gray">
            <a:xfrm>
              <a:off x="1422" y="2247"/>
              <a:ext cx="3040" cy="334"/>
            </a:xfrm>
            <a:prstGeom prst="roundRect">
              <a:avLst>
                <a:gd name="adj" fmla="val 50000"/>
              </a:avLst>
            </a:prstGeom>
            <a:ln>
              <a:headEnd/>
              <a:tailEnd/>
            </a:ln>
          </p:spPr>
          <p:style>
            <a:lnRef idx="2">
              <a:schemeClr val="dk1"/>
            </a:lnRef>
            <a:fillRef idx="1">
              <a:schemeClr val="lt1"/>
            </a:fillRef>
            <a:effectRef idx="0">
              <a:schemeClr val="dk1"/>
            </a:effectRef>
            <a:fontRef idx="minor">
              <a:schemeClr val="dk1"/>
            </a:fontRef>
          </p:style>
          <p:txBody>
            <a:bodyPr wrap="none" anchor="ctr"/>
            <a:lstStyle/>
            <a:p>
              <a:endParaRPr lang="ru-RU">
                <a:solidFill>
                  <a:prstClr val="black"/>
                </a:solidFill>
                <a:latin typeface="PT Astra Serif" panose="020A0603040505020204" pitchFamily="18" charset="-52"/>
                <a:ea typeface="PT Astra Serif" panose="020A0603040505020204" pitchFamily="18" charset="-52"/>
              </a:endParaRPr>
            </a:p>
          </p:txBody>
        </p:sp>
        <p:sp>
          <p:nvSpPr>
            <p:cNvPr id="28" name="Text Box 31"/>
            <p:cNvSpPr txBox="1">
              <a:spLocks noChangeArrowheads="1"/>
            </p:cNvSpPr>
            <p:nvPr/>
          </p:nvSpPr>
          <p:spPr bwMode="gray">
            <a:xfrm>
              <a:off x="1525" y="2295"/>
              <a:ext cx="2633" cy="19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28398" dir="3806097" algn="ctr" rotWithShape="0">
                      <a:schemeClr val="bg2">
                        <a:alpha val="50000"/>
                      </a:schemeClr>
                    </a:outerShdw>
                  </a:effectLst>
                </a14:hiddenEffects>
              </a:ext>
            </a:extLst>
          </p:spPr>
          <p:txBody>
            <a:bodyPr>
              <a:spAutoFit/>
            </a:bodyPr>
            <a:lstStyle/>
            <a:p>
              <a:r>
                <a:rPr lang="ru-RU" sz="1400" dirty="0" smtClean="0">
                  <a:solidFill>
                    <a:srgbClr val="000000"/>
                  </a:solidFill>
                  <a:latin typeface="PT Astra Serif" panose="020A0603040505020204" pitchFamily="18" charset="-52"/>
                  <a:ea typeface="PT Astra Serif" panose="020A0603040505020204" pitchFamily="18" charset="-52"/>
                </a:rPr>
                <a:t>Сарай (не является объектом недвижимого имущества)</a:t>
              </a:r>
              <a:endParaRPr lang="en-US" sz="1400" dirty="0">
                <a:solidFill>
                  <a:srgbClr val="000000"/>
                </a:solidFill>
                <a:latin typeface="PT Astra Serif" panose="020A0603040505020204" pitchFamily="18" charset="-52"/>
                <a:ea typeface="PT Astra Serif" panose="020A0603040505020204" pitchFamily="18" charset="-52"/>
              </a:endParaRPr>
            </a:p>
          </p:txBody>
        </p:sp>
        <p:grpSp>
          <p:nvGrpSpPr>
            <p:cNvPr id="29" name="Group 69"/>
            <p:cNvGrpSpPr>
              <a:grpSpLocks/>
            </p:cNvGrpSpPr>
            <p:nvPr/>
          </p:nvGrpSpPr>
          <p:grpSpPr bwMode="auto">
            <a:xfrm>
              <a:off x="1270" y="2294"/>
              <a:ext cx="266" cy="298"/>
              <a:chOff x="1416" y="2246"/>
              <a:chExt cx="266" cy="298"/>
            </a:xfrm>
          </p:grpSpPr>
          <p:sp>
            <p:nvSpPr>
              <p:cNvPr id="30" name="Text Box 70"/>
              <p:cNvSpPr txBox="1">
                <a:spLocks noChangeArrowheads="1"/>
              </p:cNvSpPr>
              <p:nvPr/>
            </p:nvSpPr>
            <p:spPr bwMode="gray">
              <a:xfrm>
                <a:off x="1435" y="2267"/>
                <a:ext cx="174" cy="2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b="1">
                    <a:solidFill>
                      <a:srgbClr val="FFFFFF"/>
                    </a:solidFill>
                    <a:latin typeface="PT Astra Serif" panose="020A0603040505020204" pitchFamily="18" charset="-52"/>
                    <a:ea typeface="PT Astra Serif" panose="020A0603040505020204" pitchFamily="18" charset="-52"/>
                  </a:rPr>
                  <a:t>3</a:t>
                </a:r>
              </a:p>
            </p:txBody>
          </p:sp>
          <p:grpSp>
            <p:nvGrpSpPr>
              <p:cNvPr id="31" name="Group 71"/>
              <p:cNvGrpSpPr>
                <a:grpSpLocks/>
              </p:cNvGrpSpPr>
              <p:nvPr/>
            </p:nvGrpSpPr>
            <p:grpSpPr bwMode="auto">
              <a:xfrm>
                <a:off x="1416" y="2246"/>
                <a:ext cx="266" cy="298"/>
                <a:chOff x="1415" y="1276"/>
                <a:chExt cx="266" cy="298"/>
              </a:xfrm>
            </p:grpSpPr>
            <p:pic>
              <p:nvPicPr>
                <p:cNvPr id="33" name="Picture 72" descr="Picture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434" y="1521"/>
                  <a:ext cx="230" cy="53"/>
                </a:xfrm>
                <a:prstGeom prst="rect">
                  <a:avLst/>
                </a:prstGeom>
                <a:noFill/>
                <a:extLst>
                  <a:ext uri="{909E8E84-426E-40DD-AFC4-6F175D3DCCD1}">
                    <a14:hiddenFill xmlns:a14="http://schemas.microsoft.com/office/drawing/2010/main">
                      <a:solidFill>
                        <a:srgbClr val="FFFFFF"/>
                      </a:solidFill>
                    </a14:hiddenFill>
                  </a:ext>
                </a:extLst>
              </p:spPr>
            </p:pic>
            <p:sp>
              <p:nvSpPr>
                <p:cNvPr id="34" name="Oval 73"/>
                <p:cNvSpPr>
                  <a:spLocks noChangeArrowheads="1"/>
                </p:cNvSpPr>
                <p:nvPr/>
              </p:nvSpPr>
              <p:spPr bwMode="gray">
                <a:xfrm flipH="1">
                  <a:off x="1415" y="1276"/>
                  <a:ext cx="266" cy="266"/>
                </a:xfrm>
                <a:prstGeom prst="ellipse">
                  <a:avLst/>
                </a:prstGeom>
                <a:gradFill rotWithShape="0">
                  <a:gsLst>
                    <a:gs pos="0">
                      <a:srgbClr val="10E470"/>
                    </a:gs>
                    <a:gs pos="100000">
                      <a:srgbClr val="10E470">
                        <a:gamma/>
                        <a:shade val="57255"/>
                        <a:invGamma/>
                      </a:srgbClr>
                    </a:gs>
                  </a:gsLst>
                  <a:path path="rect">
                    <a:fillToRect t="100000" r="100000"/>
                  </a:path>
                </a:gradFill>
                <a:ln>
                  <a:noFill/>
                </a:ln>
                <a:effectLst/>
                <a:extLst>
                  <a:ext uri="{91240B29-F687-4F45-9708-019B960494DF}">
                    <a14:hiddenLine xmlns:a14="http://schemas.microsoft.com/office/drawing/2010/main" w="9525" algn="ctr">
                      <a:solidFill>
                        <a:schemeClr val="tx1"/>
                      </a:solidFill>
                      <a:round/>
                      <a:headEnd/>
                      <a:tailEnd/>
                    </a14:hiddenLine>
                  </a:ext>
                  <a:ext uri="{AF507438-7753-43E0-B8FC-AC1667EBCBE1}">
                    <a14:hiddenEffects xmlns:a14="http://schemas.microsoft.com/office/drawing/2010/main">
                      <a:effectLst>
                        <a:outerShdw dist="152400" dir="16200000" sy="-100000" rotWithShape="0">
                          <a:schemeClr val="bg2">
                            <a:alpha val="50000"/>
                          </a:schemeClr>
                        </a:outerShdw>
                      </a:effectLst>
                    </a14:hiddenEffects>
                  </a:ext>
                </a:extLst>
              </p:spPr>
              <p:txBody>
                <a:bodyPr wrap="none" anchor="ctr"/>
                <a:lstStyle/>
                <a:p>
                  <a:endParaRPr lang="ru-RU">
                    <a:solidFill>
                      <a:prstClr val="black"/>
                    </a:solidFill>
                    <a:latin typeface="PT Astra Serif" panose="020A0603040505020204" pitchFamily="18" charset="-52"/>
                    <a:ea typeface="PT Astra Serif" panose="020A0603040505020204" pitchFamily="18" charset="-52"/>
                  </a:endParaRPr>
                </a:p>
              </p:txBody>
            </p:sp>
            <p:sp>
              <p:nvSpPr>
                <p:cNvPr id="35" name="Oval 74"/>
                <p:cNvSpPr>
                  <a:spLocks noChangeArrowheads="1"/>
                </p:cNvSpPr>
                <p:nvPr/>
              </p:nvSpPr>
              <p:spPr bwMode="gray">
                <a:xfrm flipH="1">
                  <a:off x="1422" y="1282"/>
                  <a:ext cx="254" cy="254"/>
                </a:xfrm>
                <a:prstGeom prst="ellipse">
                  <a:avLst/>
                </a:prstGeom>
                <a:gradFill rotWithShape="0">
                  <a:gsLst>
                    <a:gs pos="0">
                      <a:srgbClr val="10E470">
                        <a:gamma/>
                        <a:shade val="63529"/>
                        <a:invGamma/>
                      </a:srgbClr>
                    </a:gs>
                    <a:gs pos="100000">
                      <a:srgbClr val="10E470">
                        <a:alpha val="85001"/>
                      </a:srgbClr>
                    </a:gs>
                  </a:gsLst>
                  <a:lin ang="18900000" scaled="1"/>
                </a:gradFill>
                <a:ln>
                  <a:noFill/>
                </a:ln>
                <a:effectLst/>
                <a:extLst>
                  <a:ext uri="{91240B29-F687-4F45-9708-019B960494DF}">
                    <a14:hiddenLine xmlns:a14="http://schemas.microsoft.com/office/drawing/2010/main" w="9525" algn="ctr">
                      <a:solidFill>
                        <a:schemeClr val="tx1"/>
                      </a:solidFill>
                      <a:round/>
                      <a:headEnd/>
                      <a:tailEnd/>
                    </a14:hiddenLine>
                  </a:ext>
                  <a:ext uri="{AF507438-7753-43E0-B8FC-AC1667EBCBE1}">
                    <a14:hiddenEffects xmlns:a14="http://schemas.microsoft.com/office/drawing/2010/main">
                      <a:effectLst>
                        <a:outerShdw dist="152400" dir="16200000" sy="-100000" rotWithShape="0">
                          <a:schemeClr val="bg2">
                            <a:alpha val="50000"/>
                          </a:schemeClr>
                        </a:outerShdw>
                      </a:effectLst>
                    </a14:hiddenEffects>
                  </a:ext>
                </a:extLst>
              </p:spPr>
              <p:txBody>
                <a:bodyPr wrap="none" anchor="ctr"/>
                <a:lstStyle/>
                <a:p>
                  <a:endParaRPr lang="ru-RU">
                    <a:solidFill>
                      <a:prstClr val="black"/>
                    </a:solidFill>
                    <a:latin typeface="PT Astra Serif" panose="020A0603040505020204" pitchFamily="18" charset="-52"/>
                    <a:ea typeface="PT Astra Serif" panose="020A0603040505020204" pitchFamily="18" charset="-52"/>
                  </a:endParaRPr>
                </a:p>
              </p:txBody>
            </p:sp>
            <p:pic>
              <p:nvPicPr>
                <p:cNvPr id="36" name="Picture 75" descr="Picture1"/>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496" y="1278"/>
                  <a:ext cx="174" cy="174"/>
                </a:xfrm>
                <a:prstGeom prst="rect">
                  <a:avLst/>
                </a:prstGeom>
                <a:noFill/>
                <a:extLst>
                  <a:ext uri="{909E8E84-426E-40DD-AFC4-6F175D3DCCD1}">
                    <a14:hiddenFill xmlns:a14="http://schemas.microsoft.com/office/drawing/2010/main">
                      <a:solidFill>
                        <a:srgbClr val="FFFFFF"/>
                      </a:solidFill>
                    </a14:hiddenFill>
                  </a:ext>
                </a:extLst>
              </p:spPr>
            </p:pic>
          </p:grpSp>
          <p:sp>
            <p:nvSpPr>
              <p:cNvPr id="32" name="Text Box 76"/>
              <p:cNvSpPr txBox="1">
                <a:spLocks noChangeArrowheads="1"/>
              </p:cNvSpPr>
              <p:nvPr/>
            </p:nvSpPr>
            <p:spPr bwMode="gray">
              <a:xfrm>
                <a:off x="1442" y="2262"/>
                <a:ext cx="196" cy="2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ru-RU" b="1" dirty="0" smtClean="0">
                    <a:solidFill>
                      <a:srgbClr val="FFFFFF"/>
                    </a:solidFill>
                    <a:latin typeface="PT Astra Serif" panose="020A0603040505020204" pitchFamily="18" charset="-52"/>
                    <a:ea typeface="PT Astra Serif" panose="020A0603040505020204" pitchFamily="18" charset="-52"/>
                  </a:rPr>
                  <a:t>В</a:t>
                </a:r>
                <a:endParaRPr lang="en-US" b="1" dirty="0">
                  <a:solidFill>
                    <a:srgbClr val="FFFFFF"/>
                  </a:solidFill>
                  <a:latin typeface="PT Astra Serif" panose="020A0603040505020204" pitchFamily="18" charset="-52"/>
                  <a:ea typeface="PT Astra Serif" panose="020A0603040505020204" pitchFamily="18" charset="-52"/>
                </a:endParaRPr>
              </a:p>
            </p:txBody>
          </p:sp>
        </p:grpSp>
      </p:grpSp>
      <p:grpSp>
        <p:nvGrpSpPr>
          <p:cNvPr id="37" name="Group 95"/>
          <p:cNvGrpSpPr>
            <a:grpSpLocks/>
          </p:cNvGrpSpPr>
          <p:nvPr/>
        </p:nvGrpSpPr>
        <p:grpSpPr bwMode="auto">
          <a:xfrm>
            <a:off x="6424305" y="4062850"/>
            <a:ext cx="5504031" cy="600074"/>
            <a:chOff x="1268" y="2727"/>
            <a:chExt cx="3194" cy="378"/>
          </a:xfrm>
        </p:grpSpPr>
        <p:sp>
          <p:nvSpPr>
            <p:cNvPr id="38" name="AutoShape 33"/>
            <p:cNvSpPr>
              <a:spLocks noChangeArrowheads="1"/>
            </p:cNvSpPr>
            <p:nvPr/>
          </p:nvSpPr>
          <p:spPr bwMode="gray">
            <a:xfrm>
              <a:off x="1422" y="2727"/>
              <a:ext cx="3040" cy="334"/>
            </a:xfrm>
            <a:prstGeom prst="roundRect">
              <a:avLst>
                <a:gd name="adj" fmla="val 50000"/>
              </a:avLst>
            </a:prstGeom>
            <a:ln>
              <a:headEnd/>
              <a:tailEnd/>
            </a:ln>
          </p:spPr>
          <p:style>
            <a:lnRef idx="2">
              <a:schemeClr val="dk1"/>
            </a:lnRef>
            <a:fillRef idx="1">
              <a:schemeClr val="lt1"/>
            </a:fillRef>
            <a:effectRef idx="0">
              <a:schemeClr val="dk1"/>
            </a:effectRef>
            <a:fontRef idx="minor">
              <a:schemeClr val="dk1"/>
            </a:fontRef>
          </p:style>
          <p:txBody>
            <a:bodyPr wrap="none" anchor="ctr"/>
            <a:lstStyle/>
            <a:p>
              <a:endParaRPr lang="ru-RU">
                <a:solidFill>
                  <a:prstClr val="black"/>
                </a:solidFill>
                <a:latin typeface="PT Astra Serif" panose="020A0603040505020204" pitchFamily="18" charset="-52"/>
                <a:ea typeface="PT Astra Serif" panose="020A0603040505020204" pitchFamily="18" charset="-52"/>
              </a:endParaRPr>
            </a:p>
          </p:txBody>
        </p:sp>
        <p:sp>
          <p:nvSpPr>
            <p:cNvPr id="39" name="Text Box 41"/>
            <p:cNvSpPr txBox="1">
              <a:spLocks noChangeArrowheads="1"/>
            </p:cNvSpPr>
            <p:nvPr/>
          </p:nvSpPr>
          <p:spPr bwMode="gray">
            <a:xfrm>
              <a:off x="1525" y="2775"/>
              <a:ext cx="2633" cy="3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28398" dir="3806097" algn="ctr" rotWithShape="0">
                      <a:schemeClr val="bg2">
                        <a:alpha val="50000"/>
                      </a:schemeClr>
                    </a:outerShdw>
                  </a:effectLst>
                </a14:hiddenEffects>
              </a:ext>
            </a:extLst>
          </p:spPr>
          <p:txBody>
            <a:bodyPr>
              <a:spAutoFit/>
            </a:bodyPr>
            <a:lstStyle/>
            <a:p>
              <a:r>
                <a:rPr lang="ru-RU" sz="1400" dirty="0">
                  <a:solidFill>
                    <a:srgbClr val="000000"/>
                  </a:solidFill>
                  <a:latin typeface="PT Astra Serif" panose="020A0603040505020204" pitchFamily="18" charset="-52"/>
                  <a:ea typeface="PT Astra Serif" panose="020A0603040505020204" pitchFamily="18" charset="-52"/>
                </a:rPr>
                <a:t>Гараж металлический (не является объектом недвижимого имущества</a:t>
              </a:r>
              <a:endParaRPr lang="en-US" sz="1400" dirty="0">
                <a:solidFill>
                  <a:srgbClr val="000000"/>
                </a:solidFill>
                <a:latin typeface="PT Astra Serif" panose="020A0603040505020204" pitchFamily="18" charset="-52"/>
                <a:ea typeface="PT Astra Serif" panose="020A0603040505020204" pitchFamily="18" charset="-52"/>
              </a:endParaRPr>
            </a:p>
          </p:txBody>
        </p:sp>
        <p:grpSp>
          <p:nvGrpSpPr>
            <p:cNvPr id="40" name="Group 77"/>
            <p:cNvGrpSpPr>
              <a:grpSpLocks/>
            </p:cNvGrpSpPr>
            <p:nvPr/>
          </p:nvGrpSpPr>
          <p:grpSpPr bwMode="auto">
            <a:xfrm>
              <a:off x="1268" y="2774"/>
              <a:ext cx="266" cy="298"/>
              <a:chOff x="1414" y="2726"/>
              <a:chExt cx="266" cy="298"/>
            </a:xfrm>
          </p:grpSpPr>
          <p:sp>
            <p:nvSpPr>
              <p:cNvPr id="41" name="Text Box 78"/>
              <p:cNvSpPr txBox="1">
                <a:spLocks noChangeArrowheads="1"/>
              </p:cNvSpPr>
              <p:nvPr/>
            </p:nvSpPr>
            <p:spPr bwMode="gray">
              <a:xfrm>
                <a:off x="1435" y="2748"/>
                <a:ext cx="174" cy="2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b="1">
                    <a:solidFill>
                      <a:srgbClr val="FFFFFF"/>
                    </a:solidFill>
                    <a:latin typeface="PT Astra Serif" panose="020A0603040505020204" pitchFamily="18" charset="-52"/>
                    <a:ea typeface="PT Astra Serif" panose="020A0603040505020204" pitchFamily="18" charset="-52"/>
                  </a:rPr>
                  <a:t>4</a:t>
                </a:r>
              </a:p>
            </p:txBody>
          </p:sp>
          <p:grpSp>
            <p:nvGrpSpPr>
              <p:cNvPr id="42" name="Group 79"/>
              <p:cNvGrpSpPr>
                <a:grpSpLocks/>
              </p:cNvGrpSpPr>
              <p:nvPr/>
            </p:nvGrpSpPr>
            <p:grpSpPr bwMode="auto">
              <a:xfrm>
                <a:off x="1414" y="2726"/>
                <a:ext cx="266" cy="298"/>
                <a:chOff x="1415" y="1276"/>
                <a:chExt cx="266" cy="298"/>
              </a:xfrm>
            </p:grpSpPr>
            <p:pic>
              <p:nvPicPr>
                <p:cNvPr id="44" name="Picture 80" descr="Picture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434" y="1521"/>
                  <a:ext cx="230" cy="53"/>
                </a:xfrm>
                <a:prstGeom prst="rect">
                  <a:avLst/>
                </a:prstGeom>
                <a:noFill/>
                <a:extLst>
                  <a:ext uri="{909E8E84-426E-40DD-AFC4-6F175D3DCCD1}">
                    <a14:hiddenFill xmlns:a14="http://schemas.microsoft.com/office/drawing/2010/main">
                      <a:solidFill>
                        <a:srgbClr val="FFFFFF"/>
                      </a:solidFill>
                    </a14:hiddenFill>
                  </a:ext>
                </a:extLst>
              </p:spPr>
            </p:pic>
            <p:sp>
              <p:nvSpPr>
                <p:cNvPr id="45" name="Oval 81"/>
                <p:cNvSpPr>
                  <a:spLocks noChangeArrowheads="1"/>
                </p:cNvSpPr>
                <p:nvPr/>
              </p:nvSpPr>
              <p:spPr bwMode="gray">
                <a:xfrm flipH="1">
                  <a:off x="1415" y="1276"/>
                  <a:ext cx="266" cy="266"/>
                </a:xfrm>
                <a:prstGeom prst="ellipse">
                  <a:avLst/>
                </a:prstGeom>
                <a:gradFill rotWithShape="0">
                  <a:gsLst>
                    <a:gs pos="0">
                      <a:srgbClr val="CA55F9"/>
                    </a:gs>
                    <a:gs pos="100000">
                      <a:srgbClr val="CA55F9">
                        <a:gamma/>
                        <a:shade val="57255"/>
                        <a:invGamma/>
                      </a:srgbClr>
                    </a:gs>
                  </a:gsLst>
                  <a:path path="rect">
                    <a:fillToRect t="100000" r="100000"/>
                  </a:path>
                </a:gradFill>
                <a:ln>
                  <a:noFill/>
                </a:ln>
                <a:effectLst/>
                <a:extLst>
                  <a:ext uri="{91240B29-F687-4F45-9708-019B960494DF}">
                    <a14:hiddenLine xmlns:a14="http://schemas.microsoft.com/office/drawing/2010/main" w="9525" algn="ctr">
                      <a:solidFill>
                        <a:schemeClr val="tx1"/>
                      </a:solidFill>
                      <a:round/>
                      <a:headEnd/>
                      <a:tailEnd/>
                    </a14:hiddenLine>
                  </a:ext>
                  <a:ext uri="{AF507438-7753-43E0-B8FC-AC1667EBCBE1}">
                    <a14:hiddenEffects xmlns:a14="http://schemas.microsoft.com/office/drawing/2010/main">
                      <a:effectLst>
                        <a:outerShdw dist="152400" dir="16200000" sy="-100000" rotWithShape="0">
                          <a:schemeClr val="bg2">
                            <a:alpha val="50000"/>
                          </a:schemeClr>
                        </a:outerShdw>
                      </a:effectLst>
                    </a14:hiddenEffects>
                  </a:ext>
                </a:extLst>
              </p:spPr>
              <p:txBody>
                <a:bodyPr wrap="none" anchor="ctr"/>
                <a:lstStyle/>
                <a:p>
                  <a:endParaRPr lang="ru-RU">
                    <a:solidFill>
                      <a:prstClr val="black"/>
                    </a:solidFill>
                    <a:latin typeface="PT Astra Serif" panose="020A0603040505020204" pitchFamily="18" charset="-52"/>
                    <a:ea typeface="PT Astra Serif" panose="020A0603040505020204" pitchFamily="18" charset="-52"/>
                  </a:endParaRPr>
                </a:p>
              </p:txBody>
            </p:sp>
            <p:sp>
              <p:nvSpPr>
                <p:cNvPr id="46" name="Oval 82"/>
                <p:cNvSpPr>
                  <a:spLocks noChangeArrowheads="1"/>
                </p:cNvSpPr>
                <p:nvPr/>
              </p:nvSpPr>
              <p:spPr bwMode="gray">
                <a:xfrm flipH="1">
                  <a:off x="1422" y="1282"/>
                  <a:ext cx="254" cy="254"/>
                </a:xfrm>
                <a:prstGeom prst="ellipse">
                  <a:avLst/>
                </a:prstGeom>
                <a:gradFill rotWithShape="0">
                  <a:gsLst>
                    <a:gs pos="0">
                      <a:srgbClr val="CA55F9">
                        <a:gamma/>
                        <a:shade val="63529"/>
                        <a:invGamma/>
                      </a:srgbClr>
                    </a:gs>
                    <a:gs pos="100000">
                      <a:srgbClr val="CA55F9">
                        <a:alpha val="85001"/>
                      </a:srgbClr>
                    </a:gs>
                  </a:gsLst>
                  <a:lin ang="18900000" scaled="1"/>
                </a:gradFill>
                <a:ln>
                  <a:noFill/>
                </a:ln>
                <a:effectLst/>
                <a:extLst>
                  <a:ext uri="{91240B29-F687-4F45-9708-019B960494DF}">
                    <a14:hiddenLine xmlns:a14="http://schemas.microsoft.com/office/drawing/2010/main" w="9525" algn="ctr">
                      <a:solidFill>
                        <a:schemeClr val="tx1"/>
                      </a:solidFill>
                      <a:round/>
                      <a:headEnd/>
                      <a:tailEnd/>
                    </a14:hiddenLine>
                  </a:ext>
                  <a:ext uri="{AF507438-7753-43E0-B8FC-AC1667EBCBE1}">
                    <a14:hiddenEffects xmlns:a14="http://schemas.microsoft.com/office/drawing/2010/main">
                      <a:effectLst>
                        <a:outerShdw dist="152400" dir="16200000" sy="-100000" rotWithShape="0">
                          <a:schemeClr val="bg2">
                            <a:alpha val="50000"/>
                          </a:schemeClr>
                        </a:outerShdw>
                      </a:effectLst>
                    </a14:hiddenEffects>
                  </a:ext>
                </a:extLst>
              </p:spPr>
              <p:txBody>
                <a:bodyPr wrap="none" anchor="ctr"/>
                <a:lstStyle/>
                <a:p>
                  <a:endParaRPr lang="ru-RU">
                    <a:solidFill>
                      <a:prstClr val="black"/>
                    </a:solidFill>
                    <a:latin typeface="PT Astra Serif" panose="020A0603040505020204" pitchFamily="18" charset="-52"/>
                    <a:ea typeface="PT Astra Serif" panose="020A0603040505020204" pitchFamily="18" charset="-52"/>
                  </a:endParaRPr>
                </a:p>
              </p:txBody>
            </p:sp>
            <p:pic>
              <p:nvPicPr>
                <p:cNvPr id="47" name="Picture 83" descr="Picture1"/>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496" y="1278"/>
                  <a:ext cx="174" cy="174"/>
                </a:xfrm>
                <a:prstGeom prst="rect">
                  <a:avLst/>
                </a:prstGeom>
                <a:noFill/>
                <a:extLst>
                  <a:ext uri="{909E8E84-426E-40DD-AFC4-6F175D3DCCD1}">
                    <a14:hiddenFill xmlns:a14="http://schemas.microsoft.com/office/drawing/2010/main">
                      <a:solidFill>
                        <a:srgbClr val="FFFFFF"/>
                      </a:solidFill>
                    </a14:hiddenFill>
                  </a:ext>
                </a:extLst>
              </p:spPr>
            </p:pic>
          </p:grpSp>
          <p:sp>
            <p:nvSpPr>
              <p:cNvPr id="43" name="Text Box 84"/>
              <p:cNvSpPr txBox="1">
                <a:spLocks noChangeArrowheads="1"/>
              </p:cNvSpPr>
              <p:nvPr/>
            </p:nvSpPr>
            <p:spPr bwMode="gray">
              <a:xfrm>
                <a:off x="1440" y="2742"/>
                <a:ext cx="199" cy="2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ru-RU" b="1" dirty="0" smtClean="0">
                    <a:solidFill>
                      <a:srgbClr val="FFFFFF"/>
                    </a:solidFill>
                    <a:latin typeface="PT Astra Serif" panose="020A0603040505020204" pitchFamily="18" charset="-52"/>
                    <a:ea typeface="PT Astra Serif" panose="020A0603040505020204" pitchFamily="18" charset="-52"/>
                  </a:rPr>
                  <a:t>Д</a:t>
                </a:r>
                <a:endParaRPr lang="en-US" b="1" dirty="0">
                  <a:solidFill>
                    <a:srgbClr val="FFFFFF"/>
                  </a:solidFill>
                  <a:latin typeface="PT Astra Serif" panose="020A0603040505020204" pitchFamily="18" charset="-52"/>
                  <a:ea typeface="PT Astra Serif" panose="020A0603040505020204" pitchFamily="18" charset="-52"/>
                </a:endParaRPr>
              </a:p>
            </p:txBody>
          </p:sp>
        </p:grpSp>
      </p:grpSp>
      <p:grpSp>
        <p:nvGrpSpPr>
          <p:cNvPr id="48" name="Group 96"/>
          <p:cNvGrpSpPr>
            <a:grpSpLocks/>
          </p:cNvGrpSpPr>
          <p:nvPr/>
        </p:nvGrpSpPr>
        <p:grpSpPr bwMode="auto">
          <a:xfrm>
            <a:off x="6424305" y="4824854"/>
            <a:ext cx="5504031" cy="547687"/>
            <a:chOff x="1268" y="3207"/>
            <a:chExt cx="3190" cy="345"/>
          </a:xfrm>
        </p:grpSpPr>
        <p:sp>
          <p:nvSpPr>
            <p:cNvPr id="49" name="AutoShape 43"/>
            <p:cNvSpPr>
              <a:spLocks noChangeArrowheads="1"/>
            </p:cNvSpPr>
            <p:nvPr/>
          </p:nvSpPr>
          <p:spPr bwMode="gray">
            <a:xfrm>
              <a:off x="1418" y="3207"/>
              <a:ext cx="3040" cy="334"/>
            </a:xfrm>
            <a:prstGeom prst="roundRect">
              <a:avLst>
                <a:gd name="adj" fmla="val 50000"/>
              </a:avLst>
            </a:prstGeom>
            <a:ln>
              <a:headEnd/>
              <a:tailEnd/>
            </a:ln>
          </p:spPr>
          <p:style>
            <a:lnRef idx="2">
              <a:schemeClr val="dk1"/>
            </a:lnRef>
            <a:fillRef idx="1">
              <a:schemeClr val="lt1"/>
            </a:fillRef>
            <a:effectRef idx="0">
              <a:schemeClr val="dk1"/>
            </a:effectRef>
            <a:fontRef idx="minor">
              <a:schemeClr val="dk1"/>
            </a:fontRef>
          </p:style>
          <p:txBody>
            <a:bodyPr wrap="none" anchor="ctr"/>
            <a:lstStyle/>
            <a:p>
              <a:endParaRPr lang="ru-RU">
                <a:solidFill>
                  <a:prstClr val="black"/>
                </a:solidFill>
                <a:latin typeface="PT Astra Serif" panose="020A0603040505020204" pitchFamily="18" charset="-52"/>
                <a:ea typeface="PT Astra Serif" panose="020A0603040505020204" pitchFamily="18" charset="-52"/>
              </a:endParaRPr>
            </a:p>
          </p:txBody>
        </p:sp>
        <p:sp>
          <p:nvSpPr>
            <p:cNvPr id="50" name="Text Box 52"/>
            <p:cNvSpPr txBox="1">
              <a:spLocks noChangeArrowheads="1"/>
            </p:cNvSpPr>
            <p:nvPr/>
          </p:nvSpPr>
          <p:spPr bwMode="gray">
            <a:xfrm>
              <a:off x="1521" y="3255"/>
              <a:ext cx="2633" cy="19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28398" dir="3806097" algn="ctr" rotWithShape="0">
                      <a:schemeClr val="bg2">
                        <a:alpha val="50000"/>
                      </a:schemeClr>
                    </a:outerShdw>
                  </a:effectLst>
                </a14:hiddenEffects>
              </a:ext>
            </a:extLst>
          </p:spPr>
          <p:txBody>
            <a:bodyPr>
              <a:spAutoFit/>
            </a:bodyPr>
            <a:lstStyle/>
            <a:p>
              <a:r>
                <a:rPr lang="ru-RU" sz="1400" dirty="0">
                  <a:solidFill>
                    <a:srgbClr val="000000"/>
                  </a:solidFill>
                  <a:latin typeface="PT Astra Serif" panose="020A0603040505020204" pitchFamily="18" charset="-52"/>
                  <a:ea typeface="PT Astra Serif" panose="020A0603040505020204" pitchFamily="18" charset="-52"/>
                </a:rPr>
                <a:t>Навес (не является объектом недвижимого имущества)</a:t>
              </a:r>
              <a:endParaRPr lang="en-US" sz="1400" dirty="0">
                <a:solidFill>
                  <a:srgbClr val="000000"/>
                </a:solidFill>
                <a:latin typeface="PT Astra Serif" panose="020A0603040505020204" pitchFamily="18" charset="-52"/>
                <a:ea typeface="PT Astra Serif" panose="020A0603040505020204" pitchFamily="18" charset="-52"/>
              </a:endParaRPr>
            </a:p>
          </p:txBody>
        </p:sp>
        <p:grpSp>
          <p:nvGrpSpPr>
            <p:cNvPr id="51" name="Group 85"/>
            <p:cNvGrpSpPr>
              <a:grpSpLocks/>
            </p:cNvGrpSpPr>
            <p:nvPr/>
          </p:nvGrpSpPr>
          <p:grpSpPr bwMode="auto">
            <a:xfrm>
              <a:off x="1268" y="3254"/>
              <a:ext cx="266" cy="298"/>
              <a:chOff x="1414" y="3206"/>
              <a:chExt cx="266" cy="298"/>
            </a:xfrm>
          </p:grpSpPr>
          <p:grpSp>
            <p:nvGrpSpPr>
              <p:cNvPr id="52" name="Group 86"/>
              <p:cNvGrpSpPr>
                <a:grpSpLocks/>
              </p:cNvGrpSpPr>
              <p:nvPr/>
            </p:nvGrpSpPr>
            <p:grpSpPr bwMode="auto">
              <a:xfrm>
                <a:off x="1414" y="3206"/>
                <a:ext cx="266" cy="298"/>
                <a:chOff x="1415" y="1276"/>
                <a:chExt cx="266" cy="298"/>
              </a:xfrm>
            </p:grpSpPr>
            <p:pic>
              <p:nvPicPr>
                <p:cNvPr id="54" name="Picture 87" descr="Picture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434" y="1521"/>
                  <a:ext cx="230" cy="53"/>
                </a:xfrm>
                <a:prstGeom prst="rect">
                  <a:avLst/>
                </a:prstGeom>
                <a:noFill/>
                <a:extLst>
                  <a:ext uri="{909E8E84-426E-40DD-AFC4-6F175D3DCCD1}">
                    <a14:hiddenFill xmlns:a14="http://schemas.microsoft.com/office/drawing/2010/main">
                      <a:solidFill>
                        <a:srgbClr val="FFFFFF"/>
                      </a:solidFill>
                    </a14:hiddenFill>
                  </a:ext>
                </a:extLst>
              </p:spPr>
            </p:pic>
            <p:sp>
              <p:nvSpPr>
                <p:cNvPr id="55" name="Oval 88"/>
                <p:cNvSpPr>
                  <a:spLocks noChangeArrowheads="1"/>
                </p:cNvSpPr>
                <p:nvPr/>
              </p:nvSpPr>
              <p:spPr bwMode="gray">
                <a:xfrm flipH="1">
                  <a:off x="1415" y="1276"/>
                  <a:ext cx="266" cy="266"/>
                </a:xfrm>
                <a:prstGeom prst="ellipse">
                  <a:avLst/>
                </a:prstGeom>
                <a:gradFill rotWithShape="0">
                  <a:gsLst>
                    <a:gs pos="0">
                      <a:srgbClr val="4D98E3"/>
                    </a:gs>
                    <a:gs pos="100000">
                      <a:srgbClr val="4D98E3">
                        <a:gamma/>
                        <a:shade val="57255"/>
                        <a:invGamma/>
                      </a:srgbClr>
                    </a:gs>
                  </a:gsLst>
                  <a:path path="rect">
                    <a:fillToRect t="100000" r="100000"/>
                  </a:path>
                </a:gradFill>
                <a:ln>
                  <a:noFill/>
                </a:ln>
                <a:effectLst/>
                <a:extLst>
                  <a:ext uri="{91240B29-F687-4F45-9708-019B960494DF}">
                    <a14:hiddenLine xmlns:a14="http://schemas.microsoft.com/office/drawing/2010/main" w="9525" algn="ctr">
                      <a:solidFill>
                        <a:schemeClr val="tx1"/>
                      </a:solidFill>
                      <a:round/>
                      <a:headEnd/>
                      <a:tailEnd/>
                    </a14:hiddenLine>
                  </a:ext>
                  <a:ext uri="{AF507438-7753-43E0-B8FC-AC1667EBCBE1}">
                    <a14:hiddenEffects xmlns:a14="http://schemas.microsoft.com/office/drawing/2010/main">
                      <a:effectLst>
                        <a:outerShdw dist="152400" dir="16200000" sy="-100000" rotWithShape="0">
                          <a:schemeClr val="bg2">
                            <a:alpha val="50000"/>
                          </a:schemeClr>
                        </a:outerShdw>
                      </a:effectLst>
                    </a14:hiddenEffects>
                  </a:ext>
                </a:extLst>
              </p:spPr>
              <p:txBody>
                <a:bodyPr wrap="none" anchor="ctr"/>
                <a:lstStyle/>
                <a:p>
                  <a:endParaRPr lang="ru-RU">
                    <a:solidFill>
                      <a:prstClr val="black"/>
                    </a:solidFill>
                    <a:latin typeface="PT Astra Serif" panose="020A0603040505020204" pitchFamily="18" charset="-52"/>
                    <a:ea typeface="PT Astra Serif" panose="020A0603040505020204" pitchFamily="18" charset="-52"/>
                  </a:endParaRPr>
                </a:p>
              </p:txBody>
            </p:sp>
            <p:sp>
              <p:nvSpPr>
                <p:cNvPr id="57" name="Oval 89"/>
                <p:cNvSpPr>
                  <a:spLocks noChangeArrowheads="1"/>
                </p:cNvSpPr>
                <p:nvPr/>
              </p:nvSpPr>
              <p:spPr bwMode="gray">
                <a:xfrm flipH="1">
                  <a:off x="1422" y="1282"/>
                  <a:ext cx="254" cy="254"/>
                </a:xfrm>
                <a:prstGeom prst="ellipse">
                  <a:avLst/>
                </a:prstGeom>
                <a:gradFill rotWithShape="0">
                  <a:gsLst>
                    <a:gs pos="0">
                      <a:srgbClr val="4D98E3">
                        <a:gamma/>
                        <a:shade val="63529"/>
                        <a:invGamma/>
                      </a:srgbClr>
                    </a:gs>
                    <a:gs pos="100000">
                      <a:srgbClr val="4D98E3">
                        <a:alpha val="85001"/>
                      </a:srgbClr>
                    </a:gs>
                  </a:gsLst>
                  <a:lin ang="18900000" scaled="1"/>
                </a:gradFill>
                <a:ln>
                  <a:noFill/>
                </a:ln>
                <a:effectLst/>
                <a:extLst>
                  <a:ext uri="{91240B29-F687-4F45-9708-019B960494DF}">
                    <a14:hiddenLine xmlns:a14="http://schemas.microsoft.com/office/drawing/2010/main" w="9525" algn="ctr">
                      <a:solidFill>
                        <a:schemeClr val="tx1"/>
                      </a:solidFill>
                      <a:round/>
                      <a:headEnd/>
                      <a:tailEnd/>
                    </a14:hiddenLine>
                  </a:ext>
                  <a:ext uri="{AF507438-7753-43E0-B8FC-AC1667EBCBE1}">
                    <a14:hiddenEffects xmlns:a14="http://schemas.microsoft.com/office/drawing/2010/main">
                      <a:effectLst>
                        <a:outerShdw dist="152400" dir="16200000" sy="-100000" rotWithShape="0">
                          <a:schemeClr val="bg2">
                            <a:alpha val="50000"/>
                          </a:schemeClr>
                        </a:outerShdw>
                      </a:effectLst>
                    </a14:hiddenEffects>
                  </a:ext>
                </a:extLst>
              </p:spPr>
              <p:txBody>
                <a:bodyPr wrap="none" anchor="ctr"/>
                <a:lstStyle/>
                <a:p>
                  <a:endParaRPr lang="ru-RU">
                    <a:solidFill>
                      <a:prstClr val="black"/>
                    </a:solidFill>
                    <a:latin typeface="PT Astra Serif" panose="020A0603040505020204" pitchFamily="18" charset="-52"/>
                    <a:ea typeface="PT Astra Serif" panose="020A0603040505020204" pitchFamily="18" charset="-52"/>
                  </a:endParaRPr>
                </a:p>
              </p:txBody>
            </p:sp>
            <p:pic>
              <p:nvPicPr>
                <p:cNvPr id="60" name="Picture 90" descr="Picture1"/>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496" y="1278"/>
                  <a:ext cx="174" cy="174"/>
                </a:xfrm>
                <a:prstGeom prst="rect">
                  <a:avLst/>
                </a:prstGeom>
                <a:noFill/>
                <a:extLst>
                  <a:ext uri="{909E8E84-426E-40DD-AFC4-6F175D3DCCD1}">
                    <a14:hiddenFill xmlns:a14="http://schemas.microsoft.com/office/drawing/2010/main">
                      <a:solidFill>
                        <a:srgbClr val="FFFFFF"/>
                      </a:solidFill>
                    </a14:hiddenFill>
                  </a:ext>
                </a:extLst>
              </p:spPr>
            </p:pic>
          </p:grpSp>
          <p:sp>
            <p:nvSpPr>
              <p:cNvPr id="53" name="Text Box 91"/>
              <p:cNvSpPr txBox="1">
                <a:spLocks noChangeArrowheads="1"/>
              </p:cNvSpPr>
              <p:nvPr/>
            </p:nvSpPr>
            <p:spPr bwMode="gray">
              <a:xfrm>
                <a:off x="1440" y="3222"/>
                <a:ext cx="193" cy="2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ru-RU" b="1" dirty="0" smtClean="0">
                    <a:solidFill>
                      <a:srgbClr val="FFFFFF"/>
                    </a:solidFill>
                    <a:latin typeface="PT Astra Serif" panose="020A0603040505020204" pitchFamily="18" charset="-52"/>
                    <a:ea typeface="PT Astra Serif" panose="020A0603040505020204" pitchFamily="18" charset="-52"/>
                  </a:rPr>
                  <a:t>Г</a:t>
                </a:r>
                <a:endParaRPr lang="en-US" b="1" dirty="0">
                  <a:solidFill>
                    <a:srgbClr val="FFFFFF"/>
                  </a:solidFill>
                  <a:latin typeface="PT Astra Serif" panose="020A0603040505020204" pitchFamily="18" charset="-52"/>
                  <a:ea typeface="PT Astra Serif" panose="020A0603040505020204" pitchFamily="18" charset="-52"/>
                </a:endParaRPr>
              </a:p>
            </p:txBody>
          </p:sp>
        </p:grpSp>
      </p:grpSp>
      <p:sp>
        <p:nvSpPr>
          <p:cNvPr id="2" name="TextBox 1"/>
          <p:cNvSpPr txBox="1"/>
          <p:nvPr/>
        </p:nvSpPr>
        <p:spPr>
          <a:xfrm>
            <a:off x="5905602" y="1142427"/>
            <a:ext cx="1415229" cy="584775"/>
          </a:xfrm>
          <a:prstGeom prst="rect">
            <a:avLst/>
          </a:prstGeom>
          <a:noFill/>
        </p:spPr>
        <p:txBody>
          <a:bodyPr wrap="square" rtlCol="0">
            <a:spAutoFit/>
          </a:bodyPr>
          <a:lstStyle/>
          <a:p>
            <a:r>
              <a:rPr lang="ru-RU" sz="3200" b="1" dirty="0">
                <a:solidFill>
                  <a:prstClr val="black"/>
                </a:solidFill>
                <a:latin typeface="PT Astra Serif" panose="020A0603040505020204" pitchFamily="18" charset="-52"/>
                <a:ea typeface="PT Astra Serif" panose="020A0603040505020204" pitchFamily="18" charset="-52"/>
              </a:rPr>
              <a:t>литер</a:t>
            </a:r>
          </a:p>
        </p:txBody>
      </p:sp>
      <p:sp>
        <p:nvSpPr>
          <p:cNvPr id="71" name="TextBox 70"/>
          <p:cNvSpPr txBox="1"/>
          <p:nvPr/>
        </p:nvSpPr>
        <p:spPr>
          <a:xfrm>
            <a:off x="7181851" y="1142427"/>
            <a:ext cx="5010150" cy="584775"/>
          </a:xfrm>
          <a:prstGeom prst="rect">
            <a:avLst/>
          </a:prstGeom>
          <a:noFill/>
        </p:spPr>
        <p:txBody>
          <a:bodyPr wrap="square" rtlCol="0">
            <a:spAutoFit/>
          </a:bodyPr>
          <a:lstStyle/>
          <a:p>
            <a:r>
              <a:rPr lang="ru-RU" sz="3200" b="1" dirty="0" smtClean="0">
                <a:solidFill>
                  <a:prstClr val="black"/>
                </a:solidFill>
                <a:latin typeface="PT Astra Serif" panose="020A0603040505020204" pitchFamily="18" charset="-52"/>
                <a:ea typeface="PT Astra Serif" panose="020A0603040505020204" pitchFamily="18" charset="-52"/>
              </a:rPr>
              <a:t>наименование объекта</a:t>
            </a:r>
            <a:endParaRPr lang="ru-RU" sz="3200" b="1" dirty="0">
              <a:solidFill>
                <a:prstClr val="black"/>
              </a:solidFill>
              <a:latin typeface="PT Astra Serif" panose="020A0603040505020204" pitchFamily="18" charset="-52"/>
              <a:ea typeface="PT Astra Serif" panose="020A0603040505020204" pitchFamily="18" charset="-52"/>
            </a:endParaRPr>
          </a:p>
        </p:txBody>
      </p:sp>
    </p:spTree>
    <p:extLst>
      <p:ext uri="{BB962C8B-B14F-4D97-AF65-F5344CB8AC3E}">
        <p14:creationId xmlns:p14="http://schemas.microsoft.com/office/powerpoint/2010/main" val="205644890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
            <a:ext cx="12192000" cy="628650"/>
          </a:xfrm>
        </p:spPr>
        <p:txBody>
          <a:bodyPr>
            <a:normAutofit/>
          </a:bodyPr>
          <a:lstStyle/>
          <a:p>
            <a:r>
              <a:rPr lang="ru-RU" sz="2800" b="1" dirty="0">
                <a:solidFill>
                  <a:srgbClr val="C00000"/>
                </a:solidFill>
                <a:latin typeface="PT Astra Serif" panose="020A0603040505020204" pitchFamily="18" charset="-52"/>
                <a:ea typeface="PT Astra Serif" panose="020A0603040505020204" pitchFamily="18" charset="-52"/>
                <a:cs typeface="Times New Roman" panose="02020603050405020304" pitchFamily="18" charset="0"/>
              </a:rPr>
              <a:t>Сведения о наличии инженерных сетей коммунальной инфраструктуры</a:t>
            </a:r>
            <a:r>
              <a:rPr lang="ru-RU" sz="2800" b="1" dirty="0" smtClean="0">
                <a:solidFill>
                  <a:srgbClr val="C00000"/>
                </a:solidFill>
                <a:latin typeface="PT Astra Serif" panose="020A0603040505020204" pitchFamily="18" charset="-52"/>
                <a:ea typeface="PT Astra Serif" panose="020A0603040505020204" pitchFamily="18" charset="-52"/>
                <a:cs typeface="Times New Roman" panose="02020603050405020304" pitchFamily="18" charset="0"/>
              </a:rPr>
              <a:t>:</a:t>
            </a:r>
            <a:endParaRPr lang="en-US" sz="2800" b="1" dirty="0">
              <a:solidFill>
                <a:srgbClr val="C00000"/>
              </a:solidFill>
              <a:latin typeface="PT Astra Serif" panose="020A0603040505020204" pitchFamily="18" charset="-52"/>
              <a:ea typeface="PT Astra Serif" panose="020A0603040505020204" pitchFamily="18" charset="-52"/>
              <a:cs typeface="Times New Roman" panose="02020603050405020304" pitchFamily="18" charset="0"/>
            </a:endParaRPr>
          </a:p>
        </p:txBody>
      </p:sp>
      <p:graphicFrame>
        <p:nvGraphicFramePr>
          <p:cNvPr id="23" name="Таблица 22"/>
          <p:cNvGraphicFramePr>
            <a:graphicFrameLocks noGrp="1"/>
          </p:cNvGraphicFramePr>
          <p:nvPr>
            <p:extLst>
              <p:ext uri="{D42A27DB-BD31-4B8C-83A1-F6EECF244321}">
                <p14:modId xmlns:p14="http://schemas.microsoft.com/office/powerpoint/2010/main" val="309190733"/>
              </p:ext>
            </p:extLst>
          </p:nvPr>
        </p:nvGraphicFramePr>
        <p:xfrm>
          <a:off x="409672" y="1020641"/>
          <a:ext cx="11489885" cy="5639652"/>
        </p:xfrm>
        <a:graphic>
          <a:graphicData uri="http://schemas.openxmlformats.org/drawingml/2006/table">
            <a:tbl>
              <a:tblPr firstRow="1" bandRow="1">
                <a:tableStyleId>{5940675A-B579-460E-94D1-54222C63F5DA}</a:tableStyleId>
              </a:tblPr>
              <a:tblGrid>
                <a:gridCol w="2441716"/>
                <a:gridCol w="1819466"/>
                <a:gridCol w="1458097"/>
                <a:gridCol w="1680519"/>
                <a:gridCol w="1594022"/>
                <a:gridCol w="1408670"/>
                <a:gridCol w="1087395"/>
              </a:tblGrid>
              <a:tr h="904593">
                <a:tc>
                  <a:txBody>
                    <a:bodyPr/>
                    <a:lstStyle>
                      <a:lvl1pPr marL="0" algn="l" defTabSz="914400" rtl="0" eaLnBrk="1" latinLnBrk="0" hangingPunct="1">
                        <a:defRPr sz="1800" b="1" kern="1200">
                          <a:solidFill>
                            <a:schemeClr val="lt1"/>
                          </a:solidFill>
                          <a:latin typeface="Calibri" panose="020F0502020204030204"/>
                          <a:ea typeface=""/>
                          <a:cs typeface=""/>
                        </a:defRPr>
                      </a:lvl1pPr>
                      <a:lvl2pPr marL="457200" algn="l" defTabSz="914400" rtl="0" eaLnBrk="1" latinLnBrk="0" hangingPunct="1">
                        <a:defRPr sz="1800" b="1" kern="1200">
                          <a:solidFill>
                            <a:schemeClr val="lt1"/>
                          </a:solidFill>
                          <a:latin typeface="Calibri" panose="020F0502020204030204"/>
                          <a:ea typeface=""/>
                          <a:cs typeface=""/>
                        </a:defRPr>
                      </a:lvl2pPr>
                      <a:lvl3pPr marL="914400" algn="l" defTabSz="914400" rtl="0" eaLnBrk="1" latinLnBrk="0" hangingPunct="1">
                        <a:defRPr sz="1800" b="1" kern="1200">
                          <a:solidFill>
                            <a:schemeClr val="lt1"/>
                          </a:solidFill>
                          <a:latin typeface="Calibri" panose="020F0502020204030204"/>
                          <a:ea typeface=""/>
                          <a:cs typeface=""/>
                        </a:defRPr>
                      </a:lvl3pPr>
                      <a:lvl4pPr marL="1371600" algn="l" defTabSz="914400" rtl="0" eaLnBrk="1" latinLnBrk="0" hangingPunct="1">
                        <a:defRPr sz="1800" b="1" kern="1200">
                          <a:solidFill>
                            <a:schemeClr val="lt1"/>
                          </a:solidFill>
                          <a:latin typeface="Calibri" panose="020F0502020204030204"/>
                          <a:ea typeface=""/>
                          <a:cs typeface=""/>
                        </a:defRPr>
                      </a:lvl4pPr>
                      <a:lvl5pPr marL="1828800" algn="l" defTabSz="914400" rtl="0" eaLnBrk="1" latinLnBrk="0" hangingPunct="1">
                        <a:defRPr sz="1800" b="1" kern="1200">
                          <a:solidFill>
                            <a:schemeClr val="lt1"/>
                          </a:solidFill>
                          <a:latin typeface="Calibri" panose="020F0502020204030204"/>
                          <a:ea typeface=""/>
                          <a:cs typeface=""/>
                        </a:defRPr>
                      </a:lvl5pPr>
                      <a:lvl6pPr marL="2286000" algn="l" defTabSz="914400" rtl="0" eaLnBrk="1" latinLnBrk="0" hangingPunct="1">
                        <a:defRPr sz="1800" b="1" kern="1200">
                          <a:solidFill>
                            <a:schemeClr val="lt1"/>
                          </a:solidFill>
                          <a:latin typeface="Calibri" panose="020F0502020204030204"/>
                          <a:ea typeface=""/>
                          <a:cs typeface=""/>
                        </a:defRPr>
                      </a:lvl6pPr>
                      <a:lvl7pPr marL="2743200" algn="l" defTabSz="914400" rtl="0" eaLnBrk="1" latinLnBrk="0" hangingPunct="1">
                        <a:defRPr sz="1800" b="1" kern="1200">
                          <a:solidFill>
                            <a:schemeClr val="lt1"/>
                          </a:solidFill>
                          <a:latin typeface="Calibri" panose="020F0502020204030204"/>
                          <a:ea typeface=""/>
                          <a:cs typeface=""/>
                        </a:defRPr>
                      </a:lvl7pPr>
                      <a:lvl8pPr marL="3200400" algn="l" defTabSz="914400" rtl="0" eaLnBrk="1" latinLnBrk="0" hangingPunct="1">
                        <a:defRPr sz="1800" b="1" kern="1200">
                          <a:solidFill>
                            <a:schemeClr val="lt1"/>
                          </a:solidFill>
                          <a:latin typeface="Calibri" panose="020F0502020204030204"/>
                          <a:ea typeface=""/>
                          <a:cs typeface=""/>
                        </a:defRPr>
                      </a:lvl8pPr>
                      <a:lvl9pPr marL="3657600" algn="l" defTabSz="914400" rtl="0" eaLnBrk="1" latinLnBrk="0" hangingPunct="1">
                        <a:defRPr sz="1800" b="1" kern="1200">
                          <a:solidFill>
                            <a:schemeClr val="lt1"/>
                          </a:solidFill>
                          <a:latin typeface="Calibri" panose="020F0502020204030204"/>
                          <a:ea typeface=""/>
                          <a:cs typeface=""/>
                        </a:defRPr>
                      </a:lvl9pPr>
                    </a:lstStyle>
                    <a:p>
                      <a:pPr algn="just"/>
                      <a:r>
                        <a:rPr lang="ru-RU" sz="1400" b="1" dirty="0" smtClean="0">
                          <a:solidFill>
                            <a:srgbClr val="002060"/>
                          </a:solidFill>
                          <a:effectLst/>
                          <a:latin typeface="PT Astra Serif" panose="020A0603040505020204" pitchFamily="18" charset="-52"/>
                          <a:ea typeface="PT Astra Serif" panose="020A0603040505020204" pitchFamily="18" charset="-52"/>
                        </a:rPr>
                        <a:t>Объекты коммунальной инфраструктуры</a:t>
                      </a:r>
                      <a:endParaRPr lang="ru-RU" sz="1400" b="1" dirty="0">
                        <a:solidFill>
                          <a:srgbClr val="002060"/>
                        </a:solidFill>
                        <a:effectLst/>
                        <a:latin typeface="PT Astra Serif" panose="020A0603040505020204" pitchFamily="18" charset="-52"/>
                        <a:ea typeface="PT Astra Serif" panose="020A0603040505020204" pitchFamily="18" charset="-52"/>
                      </a:endParaRPr>
                    </a:p>
                  </a:txBody>
                  <a:tcPr>
                    <a:cell3D prstMaterial="dkEdge">
                      <a:bevel prst="artDeco"/>
                      <a:lightRig rig="flood" dir="t"/>
                    </a:cell3D>
                  </a:tcPr>
                </a:tc>
                <a:tc>
                  <a:txBody>
                    <a:bodyPr/>
                    <a:lstStyle>
                      <a:lvl1pPr marL="0" algn="l" defTabSz="914400" rtl="0" eaLnBrk="1" latinLnBrk="0" hangingPunct="1">
                        <a:defRPr sz="1800" b="1" kern="1200">
                          <a:solidFill>
                            <a:schemeClr val="lt1"/>
                          </a:solidFill>
                          <a:latin typeface="Calibri" panose="020F0502020204030204"/>
                          <a:ea typeface=""/>
                          <a:cs typeface=""/>
                        </a:defRPr>
                      </a:lvl1pPr>
                      <a:lvl2pPr marL="457200" algn="l" defTabSz="914400" rtl="0" eaLnBrk="1" latinLnBrk="0" hangingPunct="1">
                        <a:defRPr sz="1800" b="1" kern="1200">
                          <a:solidFill>
                            <a:schemeClr val="lt1"/>
                          </a:solidFill>
                          <a:latin typeface="Calibri" panose="020F0502020204030204"/>
                          <a:ea typeface=""/>
                          <a:cs typeface=""/>
                        </a:defRPr>
                      </a:lvl2pPr>
                      <a:lvl3pPr marL="914400" algn="l" defTabSz="914400" rtl="0" eaLnBrk="1" latinLnBrk="0" hangingPunct="1">
                        <a:defRPr sz="1800" b="1" kern="1200">
                          <a:solidFill>
                            <a:schemeClr val="lt1"/>
                          </a:solidFill>
                          <a:latin typeface="Calibri" panose="020F0502020204030204"/>
                          <a:ea typeface=""/>
                          <a:cs typeface=""/>
                        </a:defRPr>
                      </a:lvl3pPr>
                      <a:lvl4pPr marL="1371600" algn="l" defTabSz="914400" rtl="0" eaLnBrk="1" latinLnBrk="0" hangingPunct="1">
                        <a:defRPr sz="1800" b="1" kern="1200">
                          <a:solidFill>
                            <a:schemeClr val="lt1"/>
                          </a:solidFill>
                          <a:latin typeface="Calibri" panose="020F0502020204030204"/>
                          <a:ea typeface=""/>
                          <a:cs typeface=""/>
                        </a:defRPr>
                      </a:lvl4pPr>
                      <a:lvl5pPr marL="1828800" algn="l" defTabSz="914400" rtl="0" eaLnBrk="1" latinLnBrk="0" hangingPunct="1">
                        <a:defRPr sz="1800" b="1" kern="1200">
                          <a:solidFill>
                            <a:schemeClr val="lt1"/>
                          </a:solidFill>
                          <a:latin typeface="Calibri" panose="020F0502020204030204"/>
                          <a:ea typeface=""/>
                          <a:cs typeface=""/>
                        </a:defRPr>
                      </a:lvl5pPr>
                      <a:lvl6pPr marL="2286000" algn="l" defTabSz="914400" rtl="0" eaLnBrk="1" latinLnBrk="0" hangingPunct="1">
                        <a:defRPr sz="1800" b="1" kern="1200">
                          <a:solidFill>
                            <a:schemeClr val="lt1"/>
                          </a:solidFill>
                          <a:latin typeface="Calibri" panose="020F0502020204030204"/>
                          <a:ea typeface=""/>
                          <a:cs typeface=""/>
                        </a:defRPr>
                      </a:lvl6pPr>
                      <a:lvl7pPr marL="2743200" algn="l" defTabSz="914400" rtl="0" eaLnBrk="1" latinLnBrk="0" hangingPunct="1">
                        <a:defRPr sz="1800" b="1" kern="1200">
                          <a:solidFill>
                            <a:schemeClr val="lt1"/>
                          </a:solidFill>
                          <a:latin typeface="Calibri" panose="020F0502020204030204"/>
                          <a:ea typeface=""/>
                          <a:cs typeface=""/>
                        </a:defRPr>
                      </a:lvl7pPr>
                      <a:lvl8pPr marL="3200400" algn="l" defTabSz="914400" rtl="0" eaLnBrk="1" latinLnBrk="0" hangingPunct="1">
                        <a:defRPr sz="1800" b="1" kern="1200">
                          <a:solidFill>
                            <a:schemeClr val="lt1"/>
                          </a:solidFill>
                          <a:latin typeface="Calibri" panose="020F0502020204030204"/>
                          <a:ea typeface=""/>
                          <a:cs typeface=""/>
                        </a:defRPr>
                      </a:lvl8pPr>
                      <a:lvl9pPr marL="3657600" algn="l" defTabSz="914400" rtl="0" eaLnBrk="1" latinLnBrk="0" hangingPunct="1">
                        <a:defRPr sz="1800" b="1" kern="1200">
                          <a:solidFill>
                            <a:schemeClr val="lt1"/>
                          </a:solidFill>
                          <a:latin typeface="Calibri" panose="020F0502020204030204"/>
                          <a:ea typeface=""/>
                          <a:cs typeface=""/>
                        </a:defRPr>
                      </a:lvl9pPr>
                    </a:lstStyle>
                    <a:p>
                      <a:pPr algn="ctr"/>
                      <a:r>
                        <a:rPr lang="ru-RU" sz="1400" b="1" kern="1200" dirty="0" smtClean="0">
                          <a:solidFill>
                            <a:srgbClr val="002060"/>
                          </a:solidFill>
                          <a:effectLst/>
                          <a:latin typeface="PT Astra Serif" panose="020A0603040505020204" pitchFamily="18" charset="-52"/>
                          <a:ea typeface="PT Astra Serif" panose="020A0603040505020204" pitchFamily="18" charset="-52"/>
                          <a:cs typeface=""/>
                        </a:rPr>
                        <a:t>Электроснабжение</a:t>
                      </a:r>
                      <a:endParaRPr lang="ru-RU" sz="1400" b="1" kern="1200" dirty="0">
                        <a:solidFill>
                          <a:srgbClr val="002060"/>
                        </a:solidFill>
                        <a:effectLst/>
                        <a:latin typeface="PT Astra Serif" panose="020A0603040505020204" pitchFamily="18" charset="-52"/>
                        <a:ea typeface="PT Astra Serif" panose="020A0603040505020204" pitchFamily="18" charset="-52"/>
                        <a:cs typeface=""/>
                      </a:endParaRPr>
                    </a:p>
                  </a:txBody>
                  <a:tcPr/>
                </a:tc>
                <a:tc>
                  <a:txBody>
                    <a:bodyPr/>
                    <a:lstStyle>
                      <a:lvl1pPr marL="0" algn="l" defTabSz="914400" rtl="0" eaLnBrk="1" latinLnBrk="0" hangingPunct="1">
                        <a:defRPr sz="1800" b="1" kern="1200">
                          <a:solidFill>
                            <a:schemeClr val="lt1"/>
                          </a:solidFill>
                          <a:latin typeface="Calibri" panose="020F0502020204030204"/>
                          <a:ea typeface=""/>
                          <a:cs typeface=""/>
                        </a:defRPr>
                      </a:lvl1pPr>
                      <a:lvl2pPr marL="457200" algn="l" defTabSz="914400" rtl="0" eaLnBrk="1" latinLnBrk="0" hangingPunct="1">
                        <a:defRPr sz="1800" b="1" kern="1200">
                          <a:solidFill>
                            <a:schemeClr val="lt1"/>
                          </a:solidFill>
                          <a:latin typeface="Calibri" panose="020F0502020204030204"/>
                          <a:ea typeface=""/>
                          <a:cs typeface=""/>
                        </a:defRPr>
                      </a:lvl2pPr>
                      <a:lvl3pPr marL="914400" algn="l" defTabSz="914400" rtl="0" eaLnBrk="1" latinLnBrk="0" hangingPunct="1">
                        <a:defRPr sz="1800" b="1" kern="1200">
                          <a:solidFill>
                            <a:schemeClr val="lt1"/>
                          </a:solidFill>
                          <a:latin typeface="Calibri" panose="020F0502020204030204"/>
                          <a:ea typeface=""/>
                          <a:cs typeface=""/>
                        </a:defRPr>
                      </a:lvl3pPr>
                      <a:lvl4pPr marL="1371600" algn="l" defTabSz="914400" rtl="0" eaLnBrk="1" latinLnBrk="0" hangingPunct="1">
                        <a:defRPr sz="1800" b="1" kern="1200">
                          <a:solidFill>
                            <a:schemeClr val="lt1"/>
                          </a:solidFill>
                          <a:latin typeface="Calibri" panose="020F0502020204030204"/>
                          <a:ea typeface=""/>
                          <a:cs typeface=""/>
                        </a:defRPr>
                      </a:lvl4pPr>
                      <a:lvl5pPr marL="1828800" algn="l" defTabSz="914400" rtl="0" eaLnBrk="1" latinLnBrk="0" hangingPunct="1">
                        <a:defRPr sz="1800" b="1" kern="1200">
                          <a:solidFill>
                            <a:schemeClr val="lt1"/>
                          </a:solidFill>
                          <a:latin typeface="Calibri" panose="020F0502020204030204"/>
                          <a:ea typeface=""/>
                          <a:cs typeface=""/>
                        </a:defRPr>
                      </a:lvl5pPr>
                      <a:lvl6pPr marL="2286000" algn="l" defTabSz="914400" rtl="0" eaLnBrk="1" latinLnBrk="0" hangingPunct="1">
                        <a:defRPr sz="1800" b="1" kern="1200">
                          <a:solidFill>
                            <a:schemeClr val="lt1"/>
                          </a:solidFill>
                          <a:latin typeface="Calibri" panose="020F0502020204030204"/>
                          <a:ea typeface=""/>
                          <a:cs typeface=""/>
                        </a:defRPr>
                      </a:lvl6pPr>
                      <a:lvl7pPr marL="2743200" algn="l" defTabSz="914400" rtl="0" eaLnBrk="1" latinLnBrk="0" hangingPunct="1">
                        <a:defRPr sz="1800" b="1" kern="1200">
                          <a:solidFill>
                            <a:schemeClr val="lt1"/>
                          </a:solidFill>
                          <a:latin typeface="Calibri" panose="020F0502020204030204"/>
                          <a:ea typeface=""/>
                          <a:cs typeface=""/>
                        </a:defRPr>
                      </a:lvl7pPr>
                      <a:lvl8pPr marL="3200400" algn="l" defTabSz="914400" rtl="0" eaLnBrk="1" latinLnBrk="0" hangingPunct="1">
                        <a:defRPr sz="1800" b="1" kern="1200">
                          <a:solidFill>
                            <a:schemeClr val="lt1"/>
                          </a:solidFill>
                          <a:latin typeface="Calibri" panose="020F0502020204030204"/>
                          <a:ea typeface=""/>
                          <a:cs typeface=""/>
                        </a:defRPr>
                      </a:lvl8pPr>
                      <a:lvl9pPr marL="3657600" algn="l" defTabSz="914400" rtl="0" eaLnBrk="1" latinLnBrk="0" hangingPunct="1">
                        <a:defRPr sz="1800" b="1" kern="1200">
                          <a:solidFill>
                            <a:schemeClr val="lt1"/>
                          </a:solidFill>
                          <a:latin typeface="Calibri" panose="020F0502020204030204"/>
                          <a:ea typeface=""/>
                          <a:cs typeface=""/>
                        </a:defRPr>
                      </a:lvl9pPr>
                    </a:lstStyle>
                    <a:p>
                      <a:pPr algn="ctr"/>
                      <a:r>
                        <a:rPr lang="ru-RU" sz="1400" b="1" kern="1200" dirty="0" smtClean="0">
                          <a:solidFill>
                            <a:srgbClr val="002060"/>
                          </a:solidFill>
                          <a:effectLst/>
                          <a:latin typeface="PT Astra Serif" panose="020A0603040505020204" pitchFamily="18" charset="-52"/>
                          <a:ea typeface="PT Astra Serif" panose="020A0603040505020204" pitchFamily="18" charset="-52"/>
                          <a:cs typeface=""/>
                        </a:rPr>
                        <a:t>Водоснабжение/</a:t>
                      </a:r>
                    </a:p>
                    <a:p>
                      <a:pPr algn="ctr"/>
                      <a:r>
                        <a:rPr lang="ru-RU" sz="1400" b="1" kern="1200" dirty="0" smtClean="0">
                          <a:solidFill>
                            <a:srgbClr val="002060"/>
                          </a:solidFill>
                          <a:effectLst/>
                          <a:latin typeface="PT Astra Serif" panose="020A0603040505020204" pitchFamily="18" charset="-52"/>
                          <a:ea typeface="PT Astra Serif" panose="020A0603040505020204" pitchFamily="18" charset="-52"/>
                          <a:cs typeface=""/>
                        </a:rPr>
                        <a:t>водоотведение</a:t>
                      </a:r>
                      <a:endParaRPr lang="ru-RU" sz="1400" b="1" kern="1200" dirty="0">
                        <a:solidFill>
                          <a:srgbClr val="002060"/>
                        </a:solidFill>
                        <a:effectLst/>
                        <a:latin typeface="PT Astra Serif" panose="020A0603040505020204" pitchFamily="18" charset="-52"/>
                        <a:ea typeface="PT Astra Serif" panose="020A0603040505020204" pitchFamily="18" charset="-52"/>
                        <a:cs typeface=""/>
                      </a:endParaRPr>
                    </a:p>
                  </a:txBody>
                  <a:tcPr/>
                </a:tc>
                <a:tc>
                  <a:txBody>
                    <a:bodyPr/>
                    <a:lstStyle>
                      <a:lvl1pPr marL="0" algn="l" defTabSz="914400" rtl="0" eaLnBrk="1" latinLnBrk="0" hangingPunct="1">
                        <a:defRPr sz="1800" b="1" kern="1200">
                          <a:solidFill>
                            <a:schemeClr val="lt1"/>
                          </a:solidFill>
                          <a:latin typeface="Calibri" panose="020F0502020204030204"/>
                          <a:ea typeface=""/>
                          <a:cs typeface=""/>
                        </a:defRPr>
                      </a:lvl1pPr>
                      <a:lvl2pPr marL="457200" algn="l" defTabSz="914400" rtl="0" eaLnBrk="1" latinLnBrk="0" hangingPunct="1">
                        <a:defRPr sz="1800" b="1" kern="1200">
                          <a:solidFill>
                            <a:schemeClr val="lt1"/>
                          </a:solidFill>
                          <a:latin typeface="Calibri" panose="020F0502020204030204"/>
                          <a:ea typeface=""/>
                          <a:cs typeface=""/>
                        </a:defRPr>
                      </a:lvl2pPr>
                      <a:lvl3pPr marL="914400" algn="l" defTabSz="914400" rtl="0" eaLnBrk="1" latinLnBrk="0" hangingPunct="1">
                        <a:defRPr sz="1800" b="1" kern="1200">
                          <a:solidFill>
                            <a:schemeClr val="lt1"/>
                          </a:solidFill>
                          <a:latin typeface="Calibri" panose="020F0502020204030204"/>
                          <a:ea typeface=""/>
                          <a:cs typeface=""/>
                        </a:defRPr>
                      </a:lvl3pPr>
                      <a:lvl4pPr marL="1371600" algn="l" defTabSz="914400" rtl="0" eaLnBrk="1" latinLnBrk="0" hangingPunct="1">
                        <a:defRPr sz="1800" b="1" kern="1200">
                          <a:solidFill>
                            <a:schemeClr val="lt1"/>
                          </a:solidFill>
                          <a:latin typeface="Calibri" panose="020F0502020204030204"/>
                          <a:ea typeface=""/>
                          <a:cs typeface=""/>
                        </a:defRPr>
                      </a:lvl4pPr>
                      <a:lvl5pPr marL="1828800" algn="l" defTabSz="914400" rtl="0" eaLnBrk="1" latinLnBrk="0" hangingPunct="1">
                        <a:defRPr sz="1800" b="1" kern="1200">
                          <a:solidFill>
                            <a:schemeClr val="lt1"/>
                          </a:solidFill>
                          <a:latin typeface="Calibri" panose="020F0502020204030204"/>
                          <a:ea typeface=""/>
                          <a:cs typeface=""/>
                        </a:defRPr>
                      </a:lvl5pPr>
                      <a:lvl6pPr marL="2286000" algn="l" defTabSz="914400" rtl="0" eaLnBrk="1" latinLnBrk="0" hangingPunct="1">
                        <a:defRPr sz="1800" b="1" kern="1200">
                          <a:solidFill>
                            <a:schemeClr val="lt1"/>
                          </a:solidFill>
                          <a:latin typeface="Calibri" panose="020F0502020204030204"/>
                          <a:ea typeface=""/>
                          <a:cs typeface=""/>
                        </a:defRPr>
                      </a:lvl6pPr>
                      <a:lvl7pPr marL="2743200" algn="l" defTabSz="914400" rtl="0" eaLnBrk="1" latinLnBrk="0" hangingPunct="1">
                        <a:defRPr sz="1800" b="1" kern="1200">
                          <a:solidFill>
                            <a:schemeClr val="lt1"/>
                          </a:solidFill>
                          <a:latin typeface="Calibri" panose="020F0502020204030204"/>
                          <a:ea typeface=""/>
                          <a:cs typeface=""/>
                        </a:defRPr>
                      </a:lvl7pPr>
                      <a:lvl8pPr marL="3200400" algn="l" defTabSz="914400" rtl="0" eaLnBrk="1" latinLnBrk="0" hangingPunct="1">
                        <a:defRPr sz="1800" b="1" kern="1200">
                          <a:solidFill>
                            <a:schemeClr val="lt1"/>
                          </a:solidFill>
                          <a:latin typeface="Calibri" panose="020F0502020204030204"/>
                          <a:ea typeface=""/>
                          <a:cs typeface=""/>
                        </a:defRPr>
                      </a:lvl8pPr>
                      <a:lvl9pPr marL="3657600" algn="l" defTabSz="914400" rtl="0" eaLnBrk="1" latinLnBrk="0" hangingPunct="1">
                        <a:defRPr sz="1800" b="1" kern="1200">
                          <a:solidFill>
                            <a:schemeClr val="lt1"/>
                          </a:solidFill>
                          <a:latin typeface="Calibri" panose="020F0502020204030204"/>
                          <a:ea typeface=""/>
                          <a:cs typeface=""/>
                        </a:defRPr>
                      </a:lvl9pPr>
                    </a:lstStyle>
                    <a:p>
                      <a:pPr marL="0" marR="0" indent="0" algn="ctr" defTabSz="914400" rtl="0" eaLnBrk="1" fontAlgn="auto" latinLnBrk="0" hangingPunct="1">
                        <a:lnSpc>
                          <a:spcPct val="100000"/>
                        </a:lnSpc>
                        <a:spcBef>
                          <a:spcPts val="0"/>
                        </a:spcBef>
                        <a:spcAft>
                          <a:spcPts val="0"/>
                        </a:spcAft>
                        <a:buClrTx/>
                        <a:buSzTx/>
                        <a:buFontTx/>
                        <a:buNone/>
                        <a:tabLst/>
                        <a:defRPr/>
                      </a:pPr>
                      <a:r>
                        <a:rPr lang="ru-RU" sz="1400" b="1" kern="1200" dirty="0" smtClean="0">
                          <a:solidFill>
                            <a:srgbClr val="002060"/>
                          </a:solidFill>
                          <a:effectLst/>
                          <a:latin typeface="PT Astra Serif" panose="020A0603040505020204" pitchFamily="18" charset="-52"/>
                          <a:ea typeface="PT Astra Serif" panose="020A0603040505020204" pitchFamily="18" charset="-52"/>
                          <a:cs typeface=""/>
                        </a:rPr>
                        <a:t>Канализационные </a:t>
                      </a:r>
                    </a:p>
                    <a:p>
                      <a:pPr marL="0" marR="0" indent="0" algn="ctr" defTabSz="914400" rtl="0" eaLnBrk="1" fontAlgn="auto" latinLnBrk="0" hangingPunct="1">
                        <a:lnSpc>
                          <a:spcPct val="100000"/>
                        </a:lnSpc>
                        <a:spcBef>
                          <a:spcPts val="0"/>
                        </a:spcBef>
                        <a:spcAft>
                          <a:spcPts val="0"/>
                        </a:spcAft>
                        <a:buClrTx/>
                        <a:buSzTx/>
                        <a:buFontTx/>
                        <a:buNone/>
                        <a:tabLst/>
                        <a:defRPr/>
                      </a:pPr>
                      <a:r>
                        <a:rPr lang="ru-RU" sz="1400" b="1" kern="1200" dirty="0" smtClean="0">
                          <a:solidFill>
                            <a:srgbClr val="002060"/>
                          </a:solidFill>
                          <a:effectLst/>
                          <a:latin typeface="PT Astra Serif" panose="020A0603040505020204" pitchFamily="18" charset="-52"/>
                          <a:ea typeface="PT Astra Serif" panose="020A0603040505020204" pitchFamily="18" charset="-52"/>
                          <a:cs typeface=""/>
                        </a:rPr>
                        <a:t>сети</a:t>
                      </a:r>
                    </a:p>
                    <a:p>
                      <a:pPr algn="ctr"/>
                      <a:endParaRPr lang="ru-RU" sz="1400" b="1" kern="1200" dirty="0">
                        <a:solidFill>
                          <a:srgbClr val="002060"/>
                        </a:solidFill>
                        <a:effectLst/>
                        <a:latin typeface="PT Astra Serif" panose="020A0603040505020204" pitchFamily="18" charset="-52"/>
                        <a:ea typeface="PT Astra Serif" panose="020A0603040505020204" pitchFamily="18" charset="-52"/>
                        <a:cs typeface=""/>
                      </a:endParaRPr>
                    </a:p>
                  </a:txBody>
                  <a:tcPr/>
                </a:tc>
                <a:tc>
                  <a:txBody>
                    <a:bodyPr/>
                    <a:lstStyle>
                      <a:lvl1pPr marL="0" algn="l" defTabSz="914400" rtl="0" eaLnBrk="1" latinLnBrk="0" hangingPunct="1">
                        <a:defRPr sz="1800" b="1" kern="1200">
                          <a:solidFill>
                            <a:schemeClr val="lt1"/>
                          </a:solidFill>
                          <a:latin typeface="Calibri" panose="020F0502020204030204"/>
                          <a:ea typeface=""/>
                          <a:cs typeface=""/>
                        </a:defRPr>
                      </a:lvl1pPr>
                      <a:lvl2pPr marL="457200" algn="l" defTabSz="914400" rtl="0" eaLnBrk="1" latinLnBrk="0" hangingPunct="1">
                        <a:defRPr sz="1800" b="1" kern="1200">
                          <a:solidFill>
                            <a:schemeClr val="lt1"/>
                          </a:solidFill>
                          <a:latin typeface="Calibri" panose="020F0502020204030204"/>
                          <a:ea typeface=""/>
                          <a:cs typeface=""/>
                        </a:defRPr>
                      </a:lvl2pPr>
                      <a:lvl3pPr marL="914400" algn="l" defTabSz="914400" rtl="0" eaLnBrk="1" latinLnBrk="0" hangingPunct="1">
                        <a:defRPr sz="1800" b="1" kern="1200">
                          <a:solidFill>
                            <a:schemeClr val="lt1"/>
                          </a:solidFill>
                          <a:latin typeface="Calibri" panose="020F0502020204030204"/>
                          <a:ea typeface=""/>
                          <a:cs typeface=""/>
                        </a:defRPr>
                      </a:lvl3pPr>
                      <a:lvl4pPr marL="1371600" algn="l" defTabSz="914400" rtl="0" eaLnBrk="1" latinLnBrk="0" hangingPunct="1">
                        <a:defRPr sz="1800" b="1" kern="1200">
                          <a:solidFill>
                            <a:schemeClr val="lt1"/>
                          </a:solidFill>
                          <a:latin typeface="Calibri" panose="020F0502020204030204"/>
                          <a:ea typeface=""/>
                          <a:cs typeface=""/>
                        </a:defRPr>
                      </a:lvl4pPr>
                      <a:lvl5pPr marL="1828800" algn="l" defTabSz="914400" rtl="0" eaLnBrk="1" latinLnBrk="0" hangingPunct="1">
                        <a:defRPr sz="1800" b="1" kern="1200">
                          <a:solidFill>
                            <a:schemeClr val="lt1"/>
                          </a:solidFill>
                          <a:latin typeface="Calibri" panose="020F0502020204030204"/>
                          <a:ea typeface=""/>
                          <a:cs typeface=""/>
                        </a:defRPr>
                      </a:lvl5pPr>
                      <a:lvl6pPr marL="2286000" algn="l" defTabSz="914400" rtl="0" eaLnBrk="1" latinLnBrk="0" hangingPunct="1">
                        <a:defRPr sz="1800" b="1" kern="1200">
                          <a:solidFill>
                            <a:schemeClr val="lt1"/>
                          </a:solidFill>
                          <a:latin typeface="Calibri" panose="020F0502020204030204"/>
                          <a:ea typeface=""/>
                          <a:cs typeface=""/>
                        </a:defRPr>
                      </a:lvl6pPr>
                      <a:lvl7pPr marL="2743200" algn="l" defTabSz="914400" rtl="0" eaLnBrk="1" latinLnBrk="0" hangingPunct="1">
                        <a:defRPr sz="1800" b="1" kern="1200">
                          <a:solidFill>
                            <a:schemeClr val="lt1"/>
                          </a:solidFill>
                          <a:latin typeface="Calibri" panose="020F0502020204030204"/>
                          <a:ea typeface=""/>
                          <a:cs typeface=""/>
                        </a:defRPr>
                      </a:lvl7pPr>
                      <a:lvl8pPr marL="3200400" algn="l" defTabSz="914400" rtl="0" eaLnBrk="1" latinLnBrk="0" hangingPunct="1">
                        <a:defRPr sz="1800" b="1" kern="1200">
                          <a:solidFill>
                            <a:schemeClr val="lt1"/>
                          </a:solidFill>
                          <a:latin typeface="Calibri" panose="020F0502020204030204"/>
                          <a:ea typeface=""/>
                          <a:cs typeface=""/>
                        </a:defRPr>
                      </a:lvl8pPr>
                      <a:lvl9pPr marL="3657600" algn="l" defTabSz="914400" rtl="0" eaLnBrk="1" latinLnBrk="0" hangingPunct="1">
                        <a:defRPr sz="1800" b="1" kern="1200">
                          <a:solidFill>
                            <a:schemeClr val="lt1"/>
                          </a:solidFill>
                          <a:latin typeface="Calibri" panose="020F0502020204030204"/>
                          <a:ea typeface=""/>
                          <a:cs typeface=""/>
                        </a:defRPr>
                      </a:lvl9pPr>
                    </a:lstStyle>
                    <a:p>
                      <a:pPr algn="ctr"/>
                      <a:r>
                        <a:rPr lang="ru-RU" sz="1400" b="1" kern="1200" dirty="0" smtClean="0">
                          <a:solidFill>
                            <a:srgbClr val="002060"/>
                          </a:solidFill>
                          <a:effectLst/>
                          <a:latin typeface="PT Astra Serif" panose="020A0603040505020204" pitchFamily="18" charset="-52"/>
                          <a:ea typeface="PT Astra Serif" panose="020A0603040505020204" pitchFamily="18" charset="-52"/>
                          <a:cs typeface=""/>
                        </a:rPr>
                        <a:t>Теплоснабжение</a:t>
                      </a:r>
                      <a:endParaRPr lang="ru-RU" sz="1400" b="1" kern="1200" dirty="0">
                        <a:solidFill>
                          <a:srgbClr val="002060"/>
                        </a:solidFill>
                        <a:effectLst/>
                        <a:latin typeface="PT Astra Serif" panose="020A0603040505020204" pitchFamily="18" charset="-52"/>
                        <a:ea typeface="PT Astra Serif" panose="020A0603040505020204" pitchFamily="18" charset="-52"/>
                        <a:cs typeface=""/>
                      </a:endParaRPr>
                    </a:p>
                  </a:txBody>
                  <a:tcPr/>
                </a:tc>
                <a:tc>
                  <a:txBody>
                    <a:bodyPr/>
                    <a:lstStyle>
                      <a:lvl1pPr marL="0" algn="l" defTabSz="914400" rtl="0" eaLnBrk="1" latinLnBrk="0" hangingPunct="1">
                        <a:defRPr sz="1800" b="1" kern="1200">
                          <a:solidFill>
                            <a:schemeClr val="lt1"/>
                          </a:solidFill>
                          <a:latin typeface="Calibri" panose="020F0502020204030204"/>
                          <a:ea typeface=""/>
                          <a:cs typeface=""/>
                        </a:defRPr>
                      </a:lvl1pPr>
                      <a:lvl2pPr marL="457200" algn="l" defTabSz="914400" rtl="0" eaLnBrk="1" latinLnBrk="0" hangingPunct="1">
                        <a:defRPr sz="1800" b="1" kern="1200">
                          <a:solidFill>
                            <a:schemeClr val="lt1"/>
                          </a:solidFill>
                          <a:latin typeface="Calibri" panose="020F0502020204030204"/>
                          <a:ea typeface=""/>
                          <a:cs typeface=""/>
                        </a:defRPr>
                      </a:lvl2pPr>
                      <a:lvl3pPr marL="914400" algn="l" defTabSz="914400" rtl="0" eaLnBrk="1" latinLnBrk="0" hangingPunct="1">
                        <a:defRPr sz="1800" b="1" kern="1200">
                          <a:solidFill>
                            <a:schemeClr val="lt1"/>
                          </a:solidFill>
                          <a:latin typeface="Calibri" panose="020F0502020204030204"/>
                          <a:ea typeface=""/>
                          <a:cs typeface=""/>
                        </a:defRPr>
                      </a:lvl3pPr>
                      <a:lvl4pPr marL="1371600" algn="l" defTabSz="914400" rtl="0" eaLnBrk="1" latinLnBrk="0" hangingPunct="1">
                        <a:defRPr sz="1800" b="1" kern="1200">
                          <a:solidFill>
                            <a:schemeClr val="lt1"/>
                          </a:solidFill>
                          <a:latin typeface="Calibri" panose="020F0502020204030204"/>
                          <a:ea typeface=""/>
                          <a:cs typeface=""/>
                        </a:defRPr>
                      </a:lvl4pPr>
                      <a:lvl5pPr marL="1828800" algn="l" defTabSz="914400" rtl="0" eaLnBrk="1" latinLnBrk="0" hangingPunct="1">
                        <a:defRPr sz="1800" b="1" kern="1200">
                          <a:solidFill>
                            <a:schemeClr val="lt1"/>
                          </a:solidFill>
                          <a:latin typeface="Calibri" panose="020F0502020204030204"/>
                          <a:ea typeface=""/>
                          <a:cs typeface=""/>
                        </a:defRPr>
                      </a:lvl5pPr>
                      <a:lvl6pPr marL="2286000" algn="l" defTabSz="914400" rtl="0" eaLnBrk="1" latinLnBrk="0" hangingPunct="1">
                        <a:defRPr sz="1800" b="1" kern="1200">
                          <a:solidFill>
                            <a:schemeClr val="lt1"/>
                          </a:solidFill>
                          <a:latin typeface="Calibri" panose="020F0502020204030204"/>
                          <a:ea typeface=""/>
                          <a:cs typeface=""/>
                        </a:defRPr>
                      </a:lvl6pPr>
                      <a:lvl7pPr marL="2743200" algn="l" defTabSz="914400" rtl="0" eaLnBrk="1" latinLnBrk="0" hangingPunct="1">
                        <a:defRPr sz="1800" b="1" kern="1200">
                          <a:solidFill>
                            <a:schemeClr val="lt1"/>
                          </a:solidFill>
                          <a:latin typeface="Calibri" panose="020F0502020204030204"/>
                          <a:ea typeface=""/>
                          <a:cs typeface=""/>
                        </a:defRPr>
                      </a:lvl7pPr>
                      <a:lvl8pPr marL="3200400" algn="l" defTabSz="914400" rtl="0" eaLnBrk="1" latinLnBrk="0" hangingPunct="1">
                        <a:defRPr sz="1800" b="1" kern="1200">
                          <a:solidFill>
                            <a:schemeClr val="lt1"/>
                          </a:solidFill>
                          <a:latin typeface="Calibri" panose="020F0502020204030204"/>
                          <a:ea typeface=""/>
                          <a:cs typeface=""/>
                        </a:defRPr>
                      </a:lvl8pPr>
                      <a:lvl9pPr marL="3657600" algn="l" defTabSz="914400" rtl="0" eaLnBrk="1" latinLnBrk="0" hangingPunct="1">
                        <a:defRPr sz="1800" b="1" kern="1200">
                          <a:solidFill>
                            <a:schemeClr val="lt1"/>
                          </a:solidFill>
                          <a:latin typeface="Calibri" panose="020F0502020204030204"/>
                          <a:ea typeface=""/>
                          <a:cs typeface=""/>
                        </a:defRPr>
                      </a:lvl9pPr>
                    </a:lstStyle>
                    <a:p>
                      <a:pPr algn="ctr"/>
                      <a:r>
                        <a:rPr lang="ru-RU" sz="1400" b="1" kern="1200" dirty="0" smtClean="0">
                          <a:solidFill>
                            <a:srgbClr val="002060"/>
                          </a:solidFill>
                          <a:effectLst/>
                          <a:latin typeface="PT Astra Serif" panose="020A0603040505020204" pitchFamily="18" charset="-52"/>
                          <a:ea typeface="PT Astra Serif" panose="020A0603040505020204" pitchFamily="18" charset="-52"/>
                          <a:cs typeface=""/>
                        </a:rPr>
                        <a:t>Газоснабжение</a:t>
                      </a:r>
                      <a:endParaRPr lang="ru-RU" sz="1400" b="1" kern="1200" dirty="0">
                        <a:solidFill>
                          <a:srgbClr val="002060"/>
                        </a:solidFill>
                        <a:effectLst/>
                        <a:latin typeface="PT Astra Serif" panose="020A0603040505020204" pitchFamily="18" charset="-52"/>
                        <a:ea typeface="PT Astra Serif" panose="020A0603040505020204" pitchFamily="18" charset="-52"/>
                        <a:cs typeface=""/>
                      </a:endParaRPr>
                    </a:p>
                  </a:txBody>
                  <a:tcPr/>
                </a:tc>
                <a:tc>
                  <a:txBody>
                    <a:bodyPr/>
                    <a:lstStyle/>
                    <a:p>
                      <a:pPr algn="ctr"/>
                      <a:r>
                        <a:rPr lang="ru-RU" sz="1400" b="1" kern="1200" dirty="0" smtClean="0">
                          <a:solidFill>
                            <a:srgbClr val="002060"/>
                          </a:solidFill>
                          <a:effectLst/>
                          <a:latin typeface="PT Astra Serif" panose="020A0603040505020204" pitchFamily="18" charset="-52"/>
                          <a:ea typeface="PT Astra Serif" panose="020A0603040505020204" pitchFamily="18" charset="-52"/>
                          <a:cs typeface=""/>
                        </a:rPr>
                        <a:t>Иное</a:t>
                      </a:r>
                      <a:endParaRPr lang="ru-RU" sz="1400" b="1" kern="1200" dirty="0">
                        <a:solidFill>
                          <a:srgbClr val="002060"/>
                        </a:solidFill>
                        <a:effectLst/>
                        <a:latin typeface="PT Astra Serif" panose="020A0603040505020204" pitchFamily="18" charset="-52"/>
                        <a:ea typeface="PT Astra Serif" panose="020A0603040505020204" pitchFamily="18" charset="-52"/>
                        <a:cs typeface=""/>
                      </a:endParaRPr>
                    </a:p>
                  </a:txBody>
                  <a:tcPr/>
                </a:tc>
              </a:tr>
              <a:tr h="523059">
                <a:tc>
                  <a:txBody>
                    <a:bodyPr/>
                    <a:lstStyle>
                      <a:lvl1pPr marL="0" algn="l" defTabSz="914400" rtl="0" eaLnBrk="1" latinLnBrk="0" hangingPunct="1">
                        <a:defRPr sz="1800" kern="1200">
                          <a:solidFill>
                            <a:schemeClr val="dk1"/>
                          </a:solidFill>
                          <a:latin typeface="Calibri" panose="020F0502020204030204"/>
                          <a:ea typeface=""/>
                          <a:cs typeface=""/>
                        </a:defRPr>
                      </a:lvl1pPr>
                      <a:lvl2pPr marL="457200" algn="l" defTabSz="914400" rtl="0" eaLnBrk="1" latinLnBrk="0" hangingPunct="1">
                        <a:defRPr sz="1800" kern="1200">
                          <a:solidFill>
                            <a:schemeClr val="dk1"/>
                          </a:solidFill>
                          <a:latin typeface="Calibri" panose="020F0502020204030204"/>
                          <a:ea typeface=""/>
                          <a:cs typeface=""/>
                        </a:defRPr>
                      </a:lvl2pPr>
                      <a:lvl3pPr marL="914400" algn="l" defTabSz="914400" rtl="0" eaLnBrk="1" latinLnBrk="0" hangingPunct="1">
                        <a:defRPr sz="1800" kern="1200">
                          <a:solidFill>
                            <a:schemeClr val="dk1"/>
                          </a:solidFill>
                          <a:latin typeface="Calibri" panose="020F0502020204030204"/>
                          <a:ea typeface=""/>
                          <a:cs typeface=""/>
                        </a:defRPr>
                      </a:lvl3pPr>
                      <a:lvl4pPr marL="1371600" algn="l" defTabSz="914400" rtl="0" eaLnBrk="1" latinLnBrk="0" hangingPunct="1">
                        <a:defRPr sz="1800" kern="1200">
                          <a:solidFill>
                            <a:schemeClr val="dk1"/>
                          </a:solidFill>
                          <a:latin typeface="Calibri" panose="020F0502020204030204"/>
                          <a:ea typeface=""/>
                          <a:cs typeface=""/>
                        </a:defRPr>
                      </a:lvl4pPr>
                      <a:lvl5pPr marL="1828800" algn="l" defTabSz="914400" rtl="0" eaLnBrk="1" latinLnBrk="0" hangingPunct="1">
                        <a:defRPr sz="1800" kern="1200">
                          <a:solidFill>
                            <a:schemeClr val="dk1"/>
                          </a:solidFill>
                          <a:latin typeface="Calibri" panose="020F0502020204030204"/>
                          <a:ea typeface=""/>
                          <a:cs typeface=""/>
                        </a:defRPr>
                      </a:lvl5pPr>
                      <a:lvl6pPr marL="2286000" algn="l" defTabSz="914400" rtl="0" eaLnBrk="1" latinLnBrk="0" hangingPunct="1">
                        <a:defRPr sz="1800" kern="1200">
                          <a:solidFill>
                            <a:schemeClr val="dk1"/>
                          </a:solidFill>
                          <a:latin typeface="Calibri" panose="020F0502020204030204"/>
                          <a:ea typeface=""/>
                          <a:cs typeface=""/>
                        </a:defRPr>
                      </a:lvl6pPr>
                      <a:lvl7pPr marL="2743200" algn="l" defTabSz="914400" rtl="0" eaLnBrk="1" latinLnBrk="0" hangingPunct="1">
                        <a:defRPr sz="1800" kern="1200">
                          <a:solidFill>
                            <a:schemeClr val="dk1"/>
                          </a:solidFill>
                          <a:latin typeface="Calibri" panose="020F0502020204030204"/>
                          <a:ea typeface=""/>
                          <a:cs typeface=""/>
                        </a:defRPr>
                      </a:lvl7pPr>
                      <a:lvl8pPr marL="3200400" algn="l" defTabSz="914400" rtl="0" eaLnBrk="1" latinLnBrk="0" hangingPunct="1">
                        <a:defRPr sz="1800" kern="1200">
                          <a:solidFill>
                            <a:schemeClr val="dk1"/>
                          </a:solidFill>
                          <a:latin typeface="Calibri" panose="020F0502020204030204"/>
                          <a:ea typeface=""/>
                          <a:cs typeface=""/>
                        </a:defRPr>
                      </a:lvl8pPr>
                      <a:lvl9pPr marL="3657600" algn="l" defTabSz="914400" rtl="0" eaLnBrk="1" latinLnBrk="0" hangingPunct="1">
                        <a:defRPr sz="1800" kern="1200">
                          <a:solidFill>
                            <a:schemeClr val="dk1"/>
                          </a:solidFill>
                          <a:latin typeface="Calibri" panose="020F0502020204030204"/>
                          <a:ea typeface=""/>
                          <a:cs typeface=""/>
                        </a:defRPr>
                      </a:lvl9pPr>
                    </a:lstStyle>
                    <a:p>
                      <a:pPr algn="just"/>
                      <a:r>
                        <a:rPr lang="ru-RU" sz="1400" b="1" kern="1200" dirty="0" smtClean="0">
                          <a:solidFill>
                            <a:srgbClr val="002060"/>
                          </a:solidFill>
                          <a:effectLst/>
                          <a:latin typeface="PT Astra Serif" panose="020A0603040505020204" pitchFamily="18" charset="-52"/>
                          <a:ea typeface="PT Astra Serif" panose="020A0603040505020204" pitchFamily="18" charset="-52"/>
                        </a:rPr>
                        <a:t>Подключение к объекту недвижимости</a:t>
                      </a:r>
                      <a:endParaRPr lang="ru-RU" sz="1400" b="1" kern="1200" dirty="0">
                        <a:solidFill>
                          <a:srgbClr val="002060"/>
                        </a:solidFill>
                        <a:effectLst/>
                        <a:latin typeface="PT Astra Serif" panose="020A0603040505020204" pitchFamily="18" charset="-52"/>
                        <a:ea typeface="PT Astra Serif" panose="020A0603040505020204" pitchFamily="18" charset="-52"/>
                        <a:cs typeface="+mn-cs"/>
                      </a:endParaRPr>
                    </a:p>
                  </a:txBody>
                  <a:tcPr>
                    <a:cell3D prstMaterial="dkEdge">
                      <a:bevel prst="artDeco"/>
                      <a:lightRig rig="flood" dir="t"/>
                    </a:cell3D>
                  </a:tcPr>
                </a:tc>
                <a:tc>
                  <a:txBody>
                    <a:bodyPr/>
                    <a:lstStyle>
                      <a:lvl1pPr marL="0" algn="l" defTabSz="914400" rtl="0" eaLnBrk="1" latinLnBrk="0" hangingPunct="1">
                        <a:defRPr sz="1800" kern="1200">
                          <a:solidFill>
                            <a:schemeClr val="dk1"/>
                          </a:solidFill>
                          <a:latin typeface="Calibri" panose="020F0502020204030204"/>
                          <a:ea typeface=""/>
                          <a:cs typeface=""/>
                        </a:defRPr>
                      </a:lvl1pPr>
                      <a:lvl2pPr marL="457200" algn="l" defTabSz="914400" rtl="0" eaLnBrk="1" latinLnBrk="0" hangingPunct="1">
                        <a:defRPr sz="1800" kern="1200">
                          <a:solidFill>
                            <a:schemeClr val="dk1"/>
                          </a:solidFill>
                          <a:latin typeface="Calibri" panose="020F0502020204030204"/>
                          <a:ea typeface=""/>
                          <a:cs typeface=""/>
                        </a:defRPr>
                      </a:lvl2pPr>
                      <a:lvl3pPr marL="914400" algn="l" defTabSz="914400" rtl="0" eaLnBrk="1" latinLnBrk="0" hangingPunct="1">
                        <a:defRPr sz="1800" kern="1200">
                          <a:solidFill>
                            <a:schemeClr val="dk1"/>
                          </a:solidFill>
                          <a:latin typeface="Calibri" panose="020F0502020204030204"/>
                          <a:ea typeface=""/>
                          <a:cs typeface=""/>
                        </a:defRPr>
                      </a:lvl3pPr>
                      <a:lvl4pPr marL="1371600" algn="l" defTabSz="914400" rtl="0" eaLnBrk="1" latinLnBrk="0" hangingPunct="1">
                        <a:defRPr sz="1800" kern="1200">
                          <a:solidFill>
                            <a:schemeClr val="dk1"/>
                          </a:solidFill>
                          <a:latin typeface="Calibri" panose="020F0502020204030204"/>
                          <a:ea typeface=""/>
                          <a:cs typeface=""/>
                        </a:defRPr>
                      </a:lvl4pPr>
                      <a:lvl5pPr marL="1828800" algn="l" defTabSz="914400" rtl="0" eaLnBrk="1" latinLnBrk="0" hangingPunct="1">
                        <a:defRPr sz="1800" kern="1200">
                          <a:solidFill>
                            <a:schemeClr val="dk1"/>
                          </a:solidFill>
                          <a:latin typeface="Calibri" panose="020F0502020204030204"/>
                          <a:ea typeface=""/>
                          <a:cs typeface=""/>
                        </a:defRPr>
                      </a:lvl5pPr>
                      <a:lvl6pPr marL="2286000" algn="l" defTabSz="914400" rtl="0" eaLnBrk="1" latinLnBrk="0" hangingPunct="1">
                        <a:defRPr sz="1800" kern="1200">
                          <a:solidFill>
                            <a:schemeClr val="dk1"/>
                          </a:solidFill>
                          <a:latin typeface="Calibri" panose="020F0502020204030204"/>
                          <a:ea typeface=""/>
                          <a:cs typeface=""/>
                        </a:defRPr>
                      </a:lvl6pPr>
                      <a:lvl7pPr marL="2743200" algn="l" defTabSz="914400" rtl="0" eaLnBrk="1" latinLnBrk="0" hangingPunct="1">
                        <a:defRPr sz="1800" kern="1200">
                          <a:solidFill>
                            <a:schemeClr val="dk1"/>
                          </a:solidFill>
                          <a:latin typeface="Calibri" panose="020F0502020204030204"/>
                          <a:ea typeface=""/>
                          <a:cs typeface=""/>
                        </a:defRPr>
                      </a:lvl7pPr>
                      <a:lvl8pPr marL="3200400" algn="l" defTabSz="914400" rtl="0" eaLnBrk="1" latinLnBrk="0" hangingPunct="1">
                        <a:defRPr sz="1800" kern="1200">
                          <a:solidFill>
                            <a:schemeClr val="dk1"/>
                          </a:solidFill>
                          <a:latin typeface="Calibri" panose="020F0502020204030204"/>
                          <a:ea typeface=""/>
                          <a:cs typeface=""/>
                        </a:defRPr>
                      </a:lvl8pPr>
                      <a:lvl9pPr marL="3657600" algn="l" defTabSz="914400" rtl="0" eaLnBrk="1" latinLnBrk="0" hangingPunct="1">
                        <a:defRPr sz="1800" kern="1200">
                          <a:solidFill>
                            <a:schemeClr val="dk1"/>
                          </a:solidFill>
                          <a:latin typeface="Calibri" panose="020F0502020204030204"/>
                          <a:ea typeface=""/>
                          <a:cs typeface=""/>
                        </a:defRPr>
                      </a:lvl9pPr>
                    </a:lstStyle>
                    <a:p>
                      <a:pPr algn="ctr"/>
                      <a:endParaRPr lang="ru-RU" sz="1400" b="1" dirty="0">
                        <a:solidFill>
                          <a:schemeClr val="tx1"/>
                        </a:solidFill>
                        <a:latin typeface="PT Astra Serif" panose="020A0603040505020204" pitchFamily="18" charset="-52"/>
                        <a:ea typeface="PT Astra Serif" panose="020A0603040505020204" pitchFamily="18" charset="-52"/>
                      </a:endParaRPr>
                    </a:p>
                  </a:txBody>
                  <a:tcPr/>
                </a:tc>
                <a:tc>
                  <a:txBody>
                    <a:bodyPr/>
                    <a:lstStyle>
                      <a:lvl1pPr marL="0" algn="l" defTabSz="914400" rtl="0" eaLnBrk="1" latinLnBrk="0" hangingPunct="1">
                        <a:defRPr sz="1800" kern="1200">
                          <a:solidFill>
                            <a:schemeClr val="dk1"/>
                          </a:solidFill>
                          <a:latin typeface="Calibri" panose="020F0502020204030204"/>
                          <a:ea typeface=""/>
                          <a:cs typeface=""/>
                        </a:defRPr>
                      </a:lvl1pPr>
                      <a:lvl2pPr marL="457200" algn="l" defTabSz="914400" rtl="0" eaLnBrk="1" latinLnBrk="0" hangingPunct="1">
                        <a:defRPr sz="1800" kern="1200">
                          <a:solidFill>
                            <a:schemeClr val="dk1"/>
                          </a:solidFill>
                          <a:latin typeface="Calibri" panose="020F0502020204030204"/>
                          <a:ea typeface=""/>
                          <a:cs typeface=""/>
                        </a:defRPr>
                      </a:lvl2pPr>
                      <a:lvl3pPr marL="914400" algn="l" defTabSz="914400" rtl="0" eaLnBrk="1" latinLnBrk="0" hangingPunct="1">
                        <a:defRPr sz="1800" kern="1200">
                          <a:solidFill>
                            <a:schemeClr val="dk1"/>
                          </a:solidFill>
                          <a:latin typeface="Calibri" panose="020F0502020204030204"/>
                          <a:ea typeface=""/>
                          <a:cs typeface=""/>
                        </a:defRPr>
                      </a:lvl3pPr>
                      <a:lvl4pPr marL="1371600" algn="l" defTabSz="914400" rtl="0" eaLnBrk="1" latinLnBrk="0" hangingPunct="1">
                        <a:defRPr sz="1800" kern="1200">
                          <a:solidFill>
                            <a:schemeClr val="dk1"/>
                          </a:solidFill>
                          <a:latin typeface="Calibri" panose="020F0502020204030204"/>
                          <a:ea typeface=""/>
                          <a:cs typeface=""/>
                        </a:defRPr>
                      </a:lvl4pPr>
                      <a:lvl5pPr marL="1828800" algn="l" defTabSz="914400" rtl="0" eaLnBrk="1" latinLnBrk="0" hangingPunct="1">
                        <a:defRPr sz="1800" kern="1200">
                          <a:solidFill>
                            <a:schemeClr val="dk1"/>
                          </a:solidFill>
                          <a:latin typeface="Calibri" panose="020F0502020204030204"/>
                          <a:ea typeface=""/>
                          <a:cs typeface=""/>
                        </a:defRPr>
                      </a:lvl5pPr>
                      <a:lvl6pPr marL="2286000" algn="l" defTabSz="914400" rtl="0" eaLnBrk="1" latinLnBrk="0" hangingPunct="1">
                        <a:defRPr sz="1800" kern="1200">
                          <a:solidFill>
                            <a:schemeClr val="dk1"/>
                          </a:solidFill>
                          <a:latin typeface="Calibri" panose="020F0502020204030204"/>
                          <a:ea typeface=""/>
                          <a:cs typeface=""/>
                        </a:defRPr>
                      </a:lvl6pPr>
                      <a:lvl7pPr marL="2743200" algn="l" defTabSz="914400" rtl="0" eaLnBrk="1" latinLnBrk="0" hangingPunct="1">
                        <a:defRPr sz="1800" kern="1200">
                          <a:solidFill>
                            <a:schemeClr val="dk1"/>
                          </a:solidFill>
                          <a:latin typeface="Calibri" panose="020F0502020204030204"/>
                          <a:ea typeface=""/>
                          <a:cs typeface=""/>
                        </a:defRPr>
                      </a:lvl7pPr>
                      <a:lvl8pPr marL="3200400" algn="l" defTabSz="914400" rtl="0" eaLnBrk="1" latinLnBrk="0" hangingPunct="1">
                        <a:defRPr sz="1800" kern="1200">
                          <a:solidFill>
                            <a:schemeClr val="dk1"/>
                          </a:solidFill>
                          <a:latin typeface="Calibri" panose="020F0502020204030204"/>
                          <a:ea typeface=""/>
                          <a:cs typeface=""/>
                        </a:defRPr>
                      </a:lvl8pPr>
                      <a:lvl9pPr marL="3657600" algn="l" defTabSz="914400" rtl="0" eaLnBrk="1" latinLnBrk="0" hangingPunct="1">
                        <a:defRPr sz="1800" kern="1200">
                          <a:solidFill>
                            <a:schemeClr val="dk1"/>
                          </a:solidFill>
                          <a:latin typeface="Calibri" panose="020F0502020204030204"/>
                          <a:ea typeface=""/>
                          <a:cs typeface=""/>
                        </a:defRPr>
                      </a:lvl9pPr>
                    </a:lstStyle>
                    <a:p>
                      <a:pPr algn="ctr"/>
                      <a:endParaRPr lang="ru-RU" sz="1400" b="1" dirty="0">
                        <a:solidFill>
                          <a:schemeClr val="tx1"/>
                        </a:solidFill>
                        <a:latin typeface="PT Astra Serif" panose="020A0603040505020204" pitchFamily="18" charset="-52"/>
                        <a:ea typeface="PT Astra Serif" panose="020A0603040505020204" pitchFamily="18" charset="-52"/>
                      </a:endParaRPr>
                    </a:p>
                  </a:txBody>
                  <a:tcPr/>
                </a:tc>
                <a:tc>
                  <a:txBody>
                    <a:bodyPr/>
                    <a:lstStyle>
                      <a:lvl1pPr marL="0" algn="l" defTabSz="914400" rtl="0" eaLnBrk="1" latinLnBrk="0" hangingPunct="1">
                        <a:defRPr sz="1800" kern="1200">
                          <a:solidFill>
                            <a:schemeClr val="dk1"/>
                          </a:solidFill>
                          <a:latin typeface="Calibri" panose="020F0502020204030204"/>
                          <a:ea typeface=""/>
                          <a:cs typeface=""/>
                        </a:defRPr>
                      </a:lvl1pPr>
                      <a:lvl2pPr marL="457200" algn="l" defTabSz="914400" rtl="0" eaLnBrk="1" latinLnBrk="0" hangingPunct="1">
                        <a:defRPr sz="1800" kern="1200">
                          <a:solidFill>
                            <a:schemeClr val="dk1"/>
                          </a:solidFill>
                          <a:latin typeface="Calibri" panose="020F0502020204030204"/>
                          <a:ea typeface=""/>
                          <a:cs typeface=""/>
                        </a:defRPr>
                      </a:lvl2pPr>
                      <a:lvl3pPr marL="914400" algn="l" defTabSz="914400" rtl="0" eaLnBrk="1" latinLnBrk="0" hangingPunct="1">
                        <a:defRPr sz="1800" kern="1200">
                          <a:solidFill>
                            <a:schemeClr val="dk1"/>
                          </a:solidFill>
                          <a:latin typeface="Calibri" panose="020F0502020204030204"/>
                          <a:ea typeface=""/>
                          <a:cs typeface=""/>
                        </a:defRPr>
                      </a:lvl3pPr>
                      <a:lvl4pPr marL="1371600" algn="l" defTabSz="914400" rtl="0" eaLnBrk="1" latinLnBrk="0" hangingPunct="1">
                        <a:defRPr sz="1800" kern="1200">
                          <a:solidFill>
                            <a:schemeClr val="dk1"/>
                          </a:solidFill>
                          <a:latin typeface="Calibri" panose="020F0502020204030204"/>
                          <a:ea typeface=""/>
                          <a:cs typeface=""/>
                        </a:defRPr>
                      </a:lvl4pPr>
                      <a:lvl5pPr marL="1828800" algn="l" defTabSz="914400" rtl="0" eaLnBrk="1" latinLnBrk="0" hangingPunct="1">
                        <a:defRPr sz="1800" kern="1200">
                          <a:solidFill>
                            <a:schemeClr val="dk1"/>
                          </a:solidFill>
                          <a:latin typeface="Calibri" panose="020F0502020204030204"/>
                          <a:ea typeface=""/>
                          <a:cs typeface=""/>
                        </a:defRPr>
                      </a:lvl5pPr>
                      <a:lvl6pPr marL="2286000" algn="l" defTabSz="914400" rtl="0" eaLnBrk="1" latinLnBrk="0" hangingPunct="1">
                        <a:defRPr sz="1800" kern="1200">
                          <a:solidFill>
                            <a:schemeClr val="dk1"/>
                          </a:solidFill>
                          <a:latin typeface="Calibri" panose="020F0502020204030204"/>
                          <a:ea typeface=""/>
                          <a:cs typeface=""/>
                        </a:defRPr>
                      </a:lvl6pPr>
                      <a:lvl7pPr marL="2743200" algn="l" defTabSz="914400" rtl="0" eaLnBrk="1" latinLnBrk="0" hangingPunct="1">
                        <a:defRPr sz="1800" kern="1200">
                          <a:solidFill>
                            <a:schemeClr val="dk1"/>
                          </a:solidFill>
                          <a:latin typeface="Calibri" panose="020F0502020204030204"/>
                          <a:ea typeface=""/>
                          <a:cs typeface=""/>
                        </a:defRPr>
                      </a:lvl7pPr>
                      <a:lvl8pPr marL="3200400" algn="l" defTabSz="914400" rtl="0" eaLnBrk="1" latinLnBrk="0" hangingPunct="1">
                        <a:defRPr sz="1800" kern="1200">
                          <a:solidFill>
                            <a:schemeClr val="dk1"/>
                          </a:solidFill>
                          <a:latin typeface="Calibri" panose="020F0502020204030204"/>
                          <a:ea typeface=""/>
                          <a:cs typeface=""/>
                        </a:defRPr>
                      </a:lvl8pPr>
                      <a:lvl9pPr marL="3657600" algn="l" defTabSz="914400" rtl="0" eaLnBrk="1" latinLnBrk="0" hangingPunct="1">
                        <a:defRPr sz="1800" kern="1200">
                          <a:solidFill>
                            <a:schemeClr val="dk1"/>
                          </a:solidFill>
                          <a:latin typeface="Calibri" panose="020F0502020204030204"/>
                          <a:ea typeface=""/>
                          <a:cs typeface=""/>
                        </a:defRPr>
                      </a:lvl9pPr>
                    </a:lstStyle>
                    <a:p>
                      <a:pPr algn="ctr"/>
                      <a:endParaRPr lang="ru-RU" sz="1400" b="1">
                        <a:solidFill>
                          <a:schemeClr val="tx1"/>
                        </a:solidFill>
                        <a:latin typeface="PT Astra Serif" panose="020A0603040505020204" pitchFamily="18" charset="-52"/>
                        <a:ea typeface="PT Astra Serif" panose="020A0603040505020204" pitchFamily="18" charset="-52"/>
                      </a:endParaRPr>
                    </a:p>
                  </a:txBody>
                  <a:tcPr/>
                </a:tc>
                <a:tc>
                  <a:txBody>
                    <a:bodyPr/>
                    <a:lstStyle>
                      <a:lvl1pPr marL="0" algn="l" defTabSz="914400" rtl="0" eaLnBrk="1" latinLnBrk="0" hangingPunct="1">
                        <a:defRPr sz="1800" kern="1200">
                          <a:solidFill>
                            <a:schemeClr val="dk1"/>
                          </a:solidFill>
                          <a:latin typeface="Calibri" panose="020F0502020204030204"/>
                          <a:ea typeface=""/>
                          <a:cs typeface=""/>
                        </a:defRPr>
                      </a:lvl1pPr>
                      <a:lvl2pPr marL="457200" algn="l" defTabSz="914400" rtl="0" eaLnBrk="1" latinLnBrk="0" hangingPunct="1">
                        <a:defRPr sz="1800" kern="1200">
                          <a:solidFill>
                            <a:schemeClr val="dk1"/>
                          </a:solidFill>
                          <a:latin typeface="Calibri" panose="020F0502020204030204"/>
                          <a:ea typeface=""/>
                          <a:cs typeface=""/>
                        </a:defRPr>
                      </a:lvl2pPr>
                      <a:lvl3pPr marL="914400" algn="l" defTabSz="914400" rtl="0" eaLnBrk="1" latinLnBrk="0" hangingPunct="1">
                        <a:defRPr sz="1800" kern="1200">
                          <a:solidFill>
                            <a:schemeClr val="dk1"/>
                          </a:solidFill>
                          <a:latin typeface="Calibri" panose="020F0502020204030204"/>
                          <a:ea typeface=""/>
                          <a:cs typeface=""/>
                        </a:defRPr>
                      </a:lvl3pPr>
                      <a:lvl4pPr marL="1371600" algn="l" defTabSz="914400" rtl="0" eaLnBrk="1" latinLnBrk="0" hangingPunct="1">
                        <a:defRPr sz="1800" kern="1200">
                          <a:solidFill>
                            <a:schemeClr val="dk1"/>
                          </a:solidFill>
                          <a:latin typeface="Calibri" panose="020F0502020204030204"/>
                          <a:ea typeface=""/>
                          <a:cs typeface=""/>
                        </a:defRPr>
                      </a:lvl4pPr>
                      <a:lvl5pPr marL="1828800" algn="l" defTabSz="914400" rtl="0" eaLnBrk="1" latinLnBrk="0" hangingPunct="1">
                        <a:defRPr sz="1800" kern="1200">
                          <a:solidFill>
                            <a:schemeClr val="dk1"/>
                          </a:solidFill>
                          <a:latin typeface="Calibri" panose="020F0502020204030204"/>
                          <a:ea typeface=""/>
                          <a:cs typeface=""/>
                        </a:defRPr>
                      </a:lvl5pPr>
                      <a:lvl6pPr marL="2286000" algn="l" defTabSz="914400" rtl="0" eaLnBrk="1" latinLnBrk="0" hangingPunct="1">
                        <a:defRPr sz="1800" kern="1200">
                          <a:solidFill>
                            <a:schemeClr val="dk1"/>
                          </a:solidFill>
                          <a:latin typeface="Calibri" panose="020F0502020204030204"/>
                          <a:ea typeface=""/>
                          <a:cs typeface=""/>
                        </a:defRPr>
                      </a:lvl6pPr>
                      <a:lvl7pPr marL="2743200" algn="l" defTabSz="914400" rtl="0" eaLnBrk="1" latinLnBrk="0" hangingPunct="1">
                        <a:defRPr sz="1800" kern="1200">
                          <a:solidFill>
                            <a:schemeClr val="dk1"/>
                          </a:solidFill>
                          <a:latin typeface="Calibri" panose="020F0502020204030204"/>
                          <a:ea typeface=""/>
                          <a:cs typeface=""/>
                        </a:defRPr>
                      </a:lvl7pPr>
                      <a:lvl8pPr marL="3200400" algn="l" defTabSz="914400" rtl="0" eaLnBrk="1" latinLnBrk="0" hangingPunct="1">
                        <a:defRPr sz="1800" kern="1200">
                          <a:solidFill>
                            <a:schemeClr val="dk1"/>
                          </a:solidFill>
                          <a:latin typeface="Calibri" panose="020F0502020204030204"/>
                          <a:ea typeface=""/>
                          <a:cs typeface=""/>
                        </a:defRPr>
                      </a:lvl8pPr>
                      <a:lvl9pPr marL="3657600" algn="l" defTabSz="914400" rtl="0" eaLnBrk="1" latinLnBrk="0" hangingPunct="1">
                        <a:defRPr sz="1800" kern="1200">
                          <a:solidFill>
                            <a:schemeClr val="dk1"/>
                          </a:solidFill>
                          <a:latin typeface="Calibri" panose="020F0502020204030204"/>
                          <a:ea typeface=""/>
                          <a:cs typeface=""/>
                        </a:defRPr>
                      </a:lvl9pPr>
                    </a:lstStyle>
                    <a:p>
                      <a:pPr algn="ctr"/>
                      <a:endParaRPr lang="ru-RU" sz="1400" b="1">
                        <a:solidFill>
                          <a:schemeClr val="tx1"/>
                        </a:solidFill>
                        <a:latin typeface="PT Astra Serif" panose="020A0603040505020204" pitchFamily="18" charset="-52"/>
                        <a:ea typeface="PT Astra Serif" panose="020A0603040505020204" pitchFamily="18" charset="-52"/>
                      </a:endParaRPr>
                    </a:p>
                  </a:txBody>
                  <a:tcPr/>
                </a:tc>
                <a:tc>
                  <a:txBody>
                    <a:bodyPr/>
                    <a:lstStyle>
                      <a:lvl1pPr marL="0" algn="l" defTabSz="914400" rtl="0" eaLnBrk="1" latinLnBrk="0" hangingPunct="1">
                        <a:defRPr sz="1800" kern="1200">
                          <a:solidFill>
                            <a:schemeClr val="dk1"/>
                          </a:solidFill>
                          <a:latin typeface="Calibri" panose="020F0502020204030204"/>
                          <a:ea typeface=""/>
                          <a:cs typeface=""/>
                        </a:defRPr>
                      </a:lvl1pPr>
                      <a:lvl2pPr marL="457200" algn="l" defTabSz="914400" rtl="0" eaLnBrk="1" latinLnBrk="0" hangingPunct="1">
                        <a:defRPr sz="1800" kern="1200">
                          <a:solidFill>
                            <a:schemeClr val="dk1"/>
                          </a:solidFill>
                          <a:latin typeface="Calibri" panose="020F0502020204030204"/>
                          <a:ea typeface=""/>
                          <a:cs typeface=""/>
                        </a:defRPr>
                      </a:lvl2pPr>
                      <a:lvl3pPr marL="914400" algn="l" defTabSz="914400" rtl="0" eaLnBrk="1" latinLnBrk="0" hangingPunct="1">
                        <a:defRPr sz="1800" kern="1200">
                          <a:solidFill>
                            <a:schemeClr val="dk1"/>
                          </a:solidFill>
                          <a:latin typeface="Calibri" panose="020F0502020204030204"/>
                          <a:ea typeface=""/>
                          <a:cs typeface=""/>
                        </a:defRPr>
                      </a:lvl3pPr>
                      <a:lvl4pPr marL="1371600" algn="l" defTabSz="914400" rtl="0" eaLnBrk="1" latinLnBrk="0" hangingPunct="1">
                        <a:defRPr sz="1800" kern="1200">
                          <a:solidFill>
                            <a:schemeClr val="dk1"/>
                          </a:solidFill>
                          <a:latin typeface="Calibri" panose="020F0502020204030204"/>
                          <a:ea typeface=""/>
                          <a:cs typeface=""/>
                        </a:defRPr>
                      </a:lvl4pPr>
                      <a:lvl5pPr marL="1828800" algn="l" defTabSz="914400" rtl="0" eaLnBrk="1" latinLnBrk="0" hangingPunct="1">
                        <a:defRPr sz="1800" kern="1200">
                          <a:solidFill>
                            <a:schemeClr val="dk1"/>
                          </a:solidFill>
                          <a:latin typeface="Calibri" panose="020F0502020204030204"/>
                          <a:ea typeface=""/>
                          <a:cs typeface=""/>
                        </a:defRPr>
                      </a:lvl5pPr>
                      <a:lvl6pPr marL="2286000" algn="l" defTabSz="914400" rtl="0" eaLnBrk="1" latinLnBrk="0" hangingPunct="1">
                        <a:defRPr sz="1800" kern="1200">
                          <a:solidFill>
                            <a:schemeClr val="dk1"/>
                          </a:solidFill>
                          <a:latin typeface="Calibri" panose="020F0502020204030204"/>
                          <a:ea typeface=""/>
                          <a:cs typeface=""/>
                        </a:defRPr>
                      </a:lvl6pPr>
                      <a:lvl7pPr marL="2743200" algn="l" defTabSz="914400" rtl="0" eaLnBrk="1" latinLnBrk="0" hangingPunct="1">
                        <a:defRPr sz="1800" kern="1200">
                          <a:solidFill>
                            <a:schemeClr val="dk1"/>
                          </a:solidFill>
                          <a:latin typeface="Calibri" panose="020F0502020204030204"/>
                          <a:ea typeface=""/>
                          <a:cs typeface=""/>
                        </a:defRPr>
                      </a:lvl7pPr>
                      <a:lvl8pPr marL="3200400" algn="l" defTabSz="914400" rtl="0" eaLnBrk="1" latinLnBrk="0" hangingPunct="1">
                        <a:defRPr sz="1800" kern="1200">
                          <a:solidFill>
                            <a:schemeClr val="dk1"/>
                          </a:solidFill>
                          <a:latin typeface="Calibri" panose="020F0502020204030204"/>
                          <a:ea typeface=""/>
                          <a:cs typeface=""/>
                        </a:defRPr>
                      </a:lvl8pPr>
                      <a:lvl9pPr marL="3657600" algn="l" defTabSz="914400" rtl="0" eaLnBrk="1" latinLnBrk="0" hangingPunct="1">
                        <a:defRPr sz="1800" kern="1200">
                          <a:solidFill>
                            <a:schemeClr val="dk1"/>
                          </a:solidFill>
                          <a:latin typeface="Calibri" panose="020F0502020204030204"/>
                          <a:ea typeface=""/>
                          <a:cs typeface=""/>
                        </a:defRPr>
                      </a:lvl9pPr>
                    </a:lstStyle>
                    <a:p>
                      <a:pPr algn="ctr"/>
                      <a:endParaRPr lang="ru-RU" sz="1400" b="1" dirty="0">
                        <a:solidFill>
                          <a:schemeClr val="tx1"/>
                        </a:solidFill>
                        <a:latin typeface="PT Astra Serif" panose="020A0603040505020204" pitchFamily="18" charset="-52"/>
                        <a:ea typeface="PT Astra Serif" panose="020A0603040505020204" pitchFamily="18" charset="-52"/>
                      </a:endParaRPr>
                    </a:p>
                  </a:txBody>
                  <a:tcPr/>
                </a:tc>
                <a:tc>
                  <a:txBody>
                    <a:bodyPr/>
                    <a:lstStyle/>
                    <a:p>
                      <a:pPr algn="ctr"/>
                      <a:endParaRPr lang="ru-RU" b="1" dirty="0">
                        <a:solidFill>
                          <a:schemeClr val="tx1"/>
                        </a:solidFill>
                        <a:latin typeface="PT Astra Serif" panose="020A0603040505020204" pitchFamily="18" charset="-52"/>
                        <a:ea typeface="PT Astra Serif" panose="020A0603040505020204" pitchFamily="18" charset="-52"/>
                      </a:endParaRPr>
                    </a:p>
                  </a:txBody>
                  <a:tcPr/>
                </a:tc>
              </a:tr>
              <a:tr h="1404000">
                <a:tc>
                  <a:txBody>
                    <a:bodyPr/>
                    <a:lstStyle>
                      <a:lvl1pPr marL="0" algn="l" defTabSz="914400" rtl="0" eaLnBrk="1" latinLnBrk="0" hangingPunct="1">
                        <a:defRPr sz="1800" kern="1200">
                          <a:solidFill>
                            <a:schemeClr val="dk1"/>
                          </a:solidFill>
                          <a:latin typeface="Calibri" panose="020F0502020204030204"/>
                          <a:ea typeface=""/>
                          <a:cs typeface=""/>
                        </a:defRPr>
                      </a:lvl1pPr>
                      <a:lvl2pPr marL="457200" algn="l" defTabSz="914400" rtl="0" eaLnBrk="1" latinLnBrk="0" hangingPunct="1">
                        <a:defRPr sz="1800" kern="1200">
                          <a:solidFill>
                            <a:schemeClr val="dk1"/>
                          </a:solidFill>
                          <a:latin typeface="Calibri" panose="020F0502020204030204"/>
                          <a:ea typeface=""/>
                          <a:cs typeface=""/>
                        </a:defRPr>
                      </a:lvl2pPr>
                      <a:lvl3pPr marL="914400" algn="l" defTabSz="914400" rtl="0" eaLnBrk="1" latinLnBrk="0" hangingPunct="1">
                        <a:defRPr sz="1800" kern="1200">
                          <a:solidFill>
                            <a:schemeClr val="dk1"/>
                          </a:solidFill>
                          <a:latin typeface="Calibri" panose="020F0502020204030204"/>
                          <a:ea typeface=""/>
                          <a:cs typeface=""/>
                        </a:defRPr>
                      </a:lvl3pPr>
                      <a:lvl4pPr marL="1371600" algn="l" defTabSz="914400" rtl="0" eaLnBrk="1" latinLnBrk="0" hangingPunct="1">
                        <a:defRPr sz="1800" kern="1200">
                          <a:solidFill>
                            <a:schemeClr val="dk1"/>
                          </a:solidFill>
                          <a:latin typeface="Calibri" panose="020F0502020204030204"/>
                          <a:ea typeface=""/>
                          <a:cs typeface=""/>
                        </a:defRPr>
                      </a:lvl4pPr>
                      <a:lvl5pPr marL="1828800" algn="l" defTabSz="914400" rtl="0" eaLnBrk="1" latinLnBrk="0" hangingPunct="1">
                        <a:defRPr sz="1800" kern="1200">
                          <a:solidFill>
                            <a:schemeClr val="dk1"/>
                          </a:solidFill>
                          <a:latin typeface="Calibri" panose="020F0502020204030204"/>
                          <a:ea typeface=""/>
                          <a:cs typeface=""/>
                        </a:defRPr>
                      </a:lvl5pPr>
                      <a:lvl6pPr marL="2286000" algn="l" defTabSz="914400" rtl="0" eaLnBrk="1" latinLnBrk="0" hangingPunct="1">
                        <a:defRPr sz="1800" kern="1200">
                          <a:solidFill>
                            <a:schemeClr val="dk1"/>
                          </a:solidFill>
                          <a:latin typeface="Calibri" panose="020F0502020204030204"/>
                          <a:ea typeface=""/>
                          <a:cs typeface=""/>
                        </a:defRPr>
                      </a:lvl6pPr>
                      <a:lvl7pPr marL="2743200" algn="l" defTabSz="914400" rtl="0" eaLnBrk="1" latinLnBrk="0" hangingPunct="1">
                        <a:defRPr sz="1800" kern="1200">
                          <a:solidFill>
                            <a:schemeClr val="dk1"/>
                          </a:solidFill>
                          <a:latin typeface="Calibri" panose="020F0502020204030204"/>
                          <a:ea typeface=""/>
                          <a:cs typeface=""/>
                        </a:defRPr>
                      </a:lvl7pPr>
                      <a:lvl8pPr marL="3200400" algn="l" defTabSz="914400" rtl="0" eaLnBrk="1" latinLnBrk="0" hangingPunct="1">
                        <a:defRPr sz="1800" kern="1200">
                          <a:solidFill>
                            <a:schemeClr val="dk1"/>
                          </a:solidFill>
                          <a:latin typeface="Calibri" panose="020F0502020204030204"/>
                          <a:ea typeface=""/>
                          <a:cs typeface=""/>
                        </a:defRPr>
                      </a:lvl8pPr>
                      <a:lvl9pPr marL="3657600" algn="l" defTabSz="914400" rtl="0" eaLnBrk="1" latinLnBrk="0" hangingPunct="1">
                        <a:defRPr sz="1800" kern="1200">
                          <a:solidFill>
                            <a:schemeClr val="dk1"/>
                          </a:solidFill>
                          <a:latin typeface="Calibri" panose="020F0502020204030204"/>
                          <a:ea typeface=""/>
                          <a:cs typeface=""/>
                        </a:defRPr>
                      </a:lvl9pPr>
                    </a:lstStyle>
                    <a:p>
                      <a:pPr algn="just"/>
                      <a:r>
                        <a:rPr lang="ru-RU" sz="1400" b="1" kern="1200" dirty="0" smtClean="0">
                          <a:solidFill>
                            <a:srgbClr val="002060"/>
                          </a:solidFill>
                          <a:effectLst/>
                          <a:latin typeface="PT Astra Serif" panose="020A0603040505020204" pitchFamily="18" charset="-52"/>
                          <a:ea typeface="PT Astra Serif" panose="020A0603040505020204" pitchFamily="18" charset="-52"/>
                        </a:rPr>
                        <a:t>Государственная регистрация права собственности за муниципальным образованием Щекинский район</a:t>
                      </a:r>
                      <a:endParaRPr lang="ru-RU" sz="1400" b="1" kern="1200" dirty="0">
                        <a:solidFill>
                          <a:srgbClr val="002060"/>
                        </a:solidFill>
                        <a:effectLst/>
                        <a:latin typeface="PT Astra Serif" panose="020A0603040505020204" pitchFamily="18" charset="-52"/>
                        <a:ea typeface="PT Astra Serif" panose="020A0603040505020204" pitchFamily="18" charset="-52"/>
                        <a:cs typeface="+mn-cs"/>
                      </a:endParaRPr>
                    </a:p>
                  </a:txBody>
                  <a:tcPr>
                    <a:cell3D prstMaterial="dkEdge">
                      <a:bevel prst="artDeco"/>
                      <a:lightRig rig="flood" dir="t"/>
                    </a:cell3D>
                  </a:tcPr>
                </a:tc>
                <a:tc>
                  <a:txBody>
                    <a:bodyPr/>
                    <a:lstStyle>
                      <a:lvl1pPr marL="0" algn="l" defTabSz="914400" rtl="0" eaLnBrk="1" latinLnBrk="0" hangingPunct="1">
                        <a:defRPr sz="1800" kern="1200">
                          <a:solidFill>
                            <a:schemeClr val="dk1"/>
                          </a:solidFill>
                          <a:latin typeface="Calibri" panose="020F0502020204030204"/>
                          <a:ea typeface=""/>
                          <a:cs typeface=""/>
                        </a:defRPr>
                      </a:lvl1pPr>
                      <a:lvl2pPr marL="457200" algn="l" defTabSz="914400" rtl="0" eaLnBrk="1" latinLnBrk="0" hangingPunct="1">
                        <a:defRPr sz="1800" kern="1200">
                          <a:solidFill>
                            <a:schemeClr val="dk1"/>
                          </a:solidFill>
                          <a:latin typeface="Calibri" panose="020F0502020204030204"/>
                          <a:ea typeface=""/>
                          <a:cs typeface=""/>
                        </a:defRPr>
                      </a:lvl2pPr>
                      <a:lvl3pPr marL="914400" algn="l" defTabSz="914400" rtl="0" eaLnBrk="1" latinLnBrk="0" hangingPunct="1">
                        <a:defRPr sz="1800" kern="1200">
                          <a:solidFill>
                            <a:schemeClr val="dk1"/>
                          </a:solidFill>
                          <a:latin typeface="Calibri" panose="020F0502020204030204"/>
                          <a:ea typeface=""/>
                          <a:cs typeface=""/>
                        </a:defRPr>
                      </a:lvl3pPr>
                      <a:lvl4pPr marL="1371600" algn="l" defTabSz="914400" rtl="0" eaLnBrk="1" latinLnBrk="0" hangingPunct="1">
                        <a:defRPr sz="1800" kern="1200">
                          <a:solidFill>
                            <a:schemeClr val="dk1"/>
                          </a:solidFill>
                          <a:latin typeface="Calibri" panose="020F0502020204030204"/>
                          <a:ea typeface=""/>
                          <a:cs typeface=""/>
                        </a:defRPr>
                      </a:lvl4pPr>
                      <a:lvl5pPr marL="1828800" algn="l" defTabSz="914400" rtl="0" eaLnBrk="1" latinLnBrk="0" hangingPunct="1">
                        <a:defRPr sz="1800" kern="1200">
                          <a:solidFill>
                            <a:schemeClr val="dk1"/>
                          </a:solidFill>
                          <a:latin typeface="Calibri" panose="020F0502020204030204"/>
                          <a:ea typeface=""/>
                          <a:cs typeface=""/>
                        </a:defRPr>
                      </a:lvl5pPr>
                      <a:lvl6pPr marL="2286000" algn="l" defTabSz="914400" rtl="0" eaLnBrk="1" latinLnBrk="0" hangingPunct="1">
                        <a:defRPr sz="1800" kern="1200">
                          <a:solidFill>
                            <a:schemeClr val="dk1"/>
                          </a:solidFill>
                          <a:latin typeface="Calibri" panose="020F0502020204030204"/>
                          <a:ea typeface=""/>
                          <a:cs typeface=""/>
                        </a:defRPr>
                      </a:lvl6pPr>
                      <a:lvl7pPr marL="2743200" algn="l" defTabSz="914400" rtl="0" eaLnBrk="1" latinLnBrk="0" hangingPunct="1">
                        <a:defRPr sz="1800" kern="1200">
                          <a:solidFill>
                            <a:schemeClr val="dk1"/>
                          </a:solidFill>
                          <a:latin typeface="Calibri" panose="020F0502020204030204"/>
                          <a:ea typeface=""/>
                          <a:cs typeface=""/>
                        </a:defRPr>
                      </a:lvl7pPr>
                      <a:lvl8pPr marL="3200400" algn="l" defTabSz="914400" rtl="0" eaLnBrk="1" latinLnBrk="0" hangingPunct="1">
                        <a:defRPr sz="1800" kern="1200">
                          <a:solidFill>
                            <a:schemeClr val="dk1"/>
                          </a:solidFill>
                          <a:latin typeface="Calibri" panose="020F0502020204030204"/>
                          <a:ea typeface=""/>
                          <a:cs typeface=""/>
                        </a:defRPr>
                      </a:lvl8pPr>
                      <a:lvl9pPr marL="3657600" algn="l" defTabSz="914400" rtl="0" eaLnBrk="1" latinLnBrk="0" hangingPunct="1">
                        <a:defRPr sz="1800" kern="1200">
                          <a:solidFill>
                            <a:schemeClr val="dk1"/>
                          </a:solidFill>
                          <a:latin typeface="Calibri" panose="020F0502020204030204"/>
                          <a:ea typeface=""/>
                          <a:cs typeface=""/>
                        </a:defRPr>
                      </a:lvl9pPr>
                    </a:lstStyle>
                    <a:p>
                      <a:pPr algn="ctr"/>
                      <a:endParaRPr lang="ru-RU" sz="1400" b="1" dirty="0">
                        <a:solidFill>
                          <a:schemeClr val="tx1"/>
                        </a:solidFill>
                        <a:latin typeface="PT Astra Serif" panose="020A0603040505020204" pitchFamily="18" charset="-52"/>
                        <a:ea typeface="PT Astra Serif" panose="020A0603040505020204" pitchFamily="18" charset="-52"/>
                      </a:endParaRPr>
                    </a:p>
                  </a:txBody>
                  <a:tcPr/>
                </a:tc>
                <a:tc>
                  <a:txBody>
                    <a:bodyPr/>
                    <a:lstStyle>
                      <a:lvl1pPr marL="0" algn="l" defTabSz="914400" rtl="0" eaLnBrk="1" latinLnBrk="0" hangingPunct="1">
                        <a:defRPr sz="1800" kern="1200">
                          <a:solidFill>
                            <a:schemeClr val="dk1"/>
                          </a:solidFill>
                          <a:latin typeface="Calibri" panose="020F0502020204030204"/>
                          <a:ea typeface=""/>
                          <a:cs typeface=""/>
                        </a:defRPr>
                      </a:lvl1pPr>
                      <a:lvl2pPr marL="457200" algn="l" defTabSz="914400" rtl="0" eaLnBrk="1" latinLnBrk="0" hangingPunct="1">
                        <a:defRPr sz="1800" kern="1200">
                          <a:solidFill>
                            <a:schemeClr val="dk1"/>
                          </a:solidFill>
                          <a:latin typeface="Calibri" panose="020F0502020204030204"/>
                          <a:ea typeface=""/>
                          <a:cs typeface=""/>
                        </a:defRPr>
                      </a:lvl2pPr>
                      <a:lvl3pPr marL="914400" algn="l" defTabSz="914400" rtl="0" eaLnBrk="1" latinLnBrk="0" hangingPunct="1">
                        <a:defRPr sz="1800" kern="1200">
                          <a:solidFill>
                            <a:schemeClr val="dk1"/>
                          </a:solidFill>
                          <a:latin typeface="Calibri" panose="020F0502020204030204"/>
                          <a:ea typeface=""/>
                          <a:cs typeface=""/>
                        </a:defRPr>
                      </a:lvl3pPr>
                      <a:lvl4pPr marL="1371600" algn="l" defTabSz="914400" rtl="0" eaLnBrk="1" latinLnBrk="0" hangingPunct="1">
                        <a:defRPr sz="1800" kern="1200">
                          <a:solidFill>
                            <a:schemeClr val="dk1"/>
                          </a:solidFill>
                          <a:latin typeface="Calibri" panose="020F0502020204030204"/>
                          <a:ea typeface=""/>
                          <a:cs typeface=""/>
                        </a:defRPr>
                      </a:lvl4pPr>
                      <a:lvl5pPr marL="1828800" algn="l" defTabSz="914400" rtl="0" eaLnBrk="1" latinLnBrk="0" hangingPunct="1">
                        <a:defRPr sz="1800" kern="1200">
                          <a:solidFill>
                            <a:schemeClr val="dk1"/>
                          </a:solidFill>
                          <a:latin typeface="Calibri" panose="020F0502020204030204"/>
                          <a:ea typeface=""/>
                          <a:cs typeface=""/>
                        </a:defRPr>
                      </a:lvl5pPr>
                      <a:lvl6pPr marL="2286000" algn="l" defTabSz="914400" rtl="0" eaLnBrk="1" latinLnBrk="0" hangingPunct="1">
                        <a:defRPr sz="1800" kern="1200">
                          <a:solidFill>
                            <a:schemeClr val="dk1"/>
                          </a:solidFill>
                          <a:latin typeface="Calibri" panose="020F0502020204030204"/>
                          <a:ea typeface=""/>
                          <a:cs typeface=""/>
                        </a:defRPr>
                      </a:lvl6pPr>
                      <a:lvl7pPr marL="2743200" algn="l" defTabSz="914400" rtl="0" eaLnBrk="1" latinLnBrk="0" hangingPunct="1">
                        <a:defRPr sz="1800" kern="1200">
                          <a:solidFill>
                            <a:schemeClr val="dk1"/>
                          </a:solidFill>
                          <a:latin typeface="Calibri" panose="020F0502020204030204"/>
                          <a:ea typeface=""/>
                          <a:cs typeface=""/>
                        </a:defRPr>
                      </a:lvl7pPr>
                      <a:lvl8pPr marL="3200400" algn="l" defTabSz="914400" rtl="0" eaLnBrk="1" latinLnBrk="0" hangingPunct="1">
                        <a:defRPr sz="1800" kern="1200">
                          <a:solidFill>
                            <a:schemeClr val="dk1"/>
                          </a:solidFill>
                          <a:latin typeface="Calibri" panose="020F0502020204030204"/>
                          <a:ea typeface=""/>
                          <a:cs typeface=""/>
                        </a:defRPr>
                      </a:lvl8pPr>
                      <a:lvl9pPr marL="3657600" algn="l" defTabSz="914400" rtl="0" eaLnBrk="1" latinLnBrk="0" hangingPunct="1">
                        <a:defRPr sz="1800" kern="1200">
                          <a:solidFill>
                            <a:schemeClr val="dk1"/>
                          </a:solidFill>
                          <a:latin typeface="Calibri" panose="020F0502020204030204"/>
                          <a:ea typeface=""/>
                          <a:cs typeface=""/>
                        </a:defRPr>
                      </a:lvl9pPr>
                    </a:lstStyle>
                    <a:p>
                      <a:pPr algn="ctr"/>
                      <a:endParaRPr lang="ru-RU" sz="1400" b="1" dirty="0">
                        <a:solidFill>
                          <a:schemeClr val="tx1"/>
                        </a:solidFill>
                        <a:latin typeface="PT Astra Serif" panose="020A0603040505020204" pitchFamily="18" charset="-52"/>
                        <a:ea typeface="PT Astra Serif" panose="020A0603040505020204" pitchFamily="18" charset="-52"/>
                      </a:endParaRPr>
                    </a:p>
                  </a:txBody>
                  <a:tcPr/>
                </a:tc>
                <a:tc>
                  <a:txBody>
                    <a:bodyPr/>
                    <a:lstStyle>
                      <a:lvl1pPr marL="0" algn="l" defTabSz="914400" rtl="0" eaLnBrk="1" latinLnBrk="0" hangingPunct="1">
                        <a:defRPr sz="1800" kern="1200">
                          <a:solidFill>
                            <a:schemeClr val="dk1"/>
                          </a:solidFill>
                          <a:latin typeface="Calibri" panose="020F0502020204030204"/>
                          <a:ea typeface=""/>
                          <a:cs typeface=""/>
                        </a:defRPr>
                      </a:lvl1pPr>
                      <a:lvl2pPr marL="457200" algn="l" defTabSz="914400" rtl="0" eaLnBrk="1" latinLnBrk="0" hangingPunct="1">
                        <a:defRPr sz="1800" kern="1200">
                          <a:solidFill>
                            <a:schemeClr val="dk1"/>
                          </a:solidFill>
                          <a:latin typeface="Calibri" panose="020F0502020204030204"/>
                          <a:ea typeface=""/>
                          <a:cs typeface=""/>
                        </a:defRPr>
                      </a:lvl2pPr>
                      <a:lvl3pPr marL="914400" algn="l" defTabSz="914400" rtl="0" eaLnBrk="1" latinLnBrk="0" hangingPunct="1">
                        <a:defRPr sz="1800" kern="1200">
                          <a:solidFill>
                            <a:schemeClr val="dk1"/>
                          </a:solidFill>
                          <a:latin typeface="Calibri" panose="020F0502020204030204"/>
                          <a:ea typeface=""/>
                          <a:cs typeface=""/>
                        </a:defRPr>
                      </a:lvl3pPr>
                      <a:lvl4pPr marL="1371600" algn="l" defTabSz="914400" rtl="0" eaLnBrk="1" latinLnBrk="0" hangingPunct="1">
                        <a:defRPr sz="1800" kern="1200">
                          <a:solidFill>
                            <a:schemeClr val="dk1"/>
                          </a:solidFill>
                          <a:latin typeface="Calibri" panose="020F0502020204030204"/>
                          <a:ea typeface=""/>
                          <a:cs typeface=""/>
                        </a:defRPr>
                      </a:lvl4pPr>
                      <a:lvl5pPr marL="1828800" algn="l" defTabSz="914400" rtl="0" eaLnBrk="1" latinLnBrk="0" hangingPunct="1">
                        <a:defRPr sz="1800" kern="1200">
                          <a:solidFill>
                            <a:schemeClr val="dk1"/>
                          </a:solidFill>
                          <a:latin typeface="Calibri" panose="020F0502020204030204"/>
                          <a:ea typeface=""/>
                          <a:cs typeface=""/>
                        </a:defRPr>
                      </a:lvl5pPr>
                      <a:lvl6pPr marL="2286000" algn="l" defTabSz="914400" rtl="0" eaLnBrk="1" latinLnBrk="0" hangingPunct="1">
                        <a:defRPr sz="1800" kern="1200">
                          <a:solidFill>
                            <a:schemeClr val="dk1"/>
                          </a:solidFill>
                          <a:latin typeface="Calibri" panose="020F0502020204030204"/>
                          <a:ea typeface=""/>
                          <a:cs typeface=""/>
                        </a:defRPr>
                      </a:lvl6pPr>
                      <a:lvl7pPr marL="2743200" algn="l" defTabSz="914400" rtl="0" eaLnBrk="1" latinLnBrk="0" hangingPunct="1">
                        <a:defRPr sz="1800" kern="1200">
                          <a:solidFill>
                            <a:schemeClr val="dk1"/>
                          </a:solidFill>
                          <a:latin typeface="Calibri" panose="020F0502020204030204"/>
                          <a:ea typeface=""/>
                          <a:cs typeface=""/>
                        </a:defRPr>
                      </a:lvl7pPr>
                      <a:lvl8pPr marL="3200400" algn="l" defTabSz="914400" rtl="0" eaLnBrk="1" latinLnBrk="0" hangingPunct="1">
                        <a:defRPr sz="1800" kern="1200">
                          <a:solidFill>
                            <a:schemeClr val="dk1"/>
                          </a:solidFill>
                          <a:latin typeface="Calibri" panose="020F0502020204030204"/>
                          <a:ea typeface=""/>
                          <a:cs typeface=""/>
                        </a:defRPr>
                      </a:lvl8pPr>
                      <a:lvl9pPr marL="3657600" algn="l" defTabSz="914400" rtl="0" eaLnBrk="1" latinLnBrk="0" hangingPunct="1">
                        <a:defRPr sz="1800" kern="1200">
                          <a:solidFill>
                            <a:schemeClr val="dk1"/>
                          </a:solidFill>
                          <a:latin typeface="Calibri" panose="020F0502020204030204"/>
                          <a:ea typeface=""/>
                          <a:cs typeface=""/>
                        </a:defRPr>
                      </a:lvl9pPr>
                    </a:lstStyle>
                    <a:p>
                      <a:pPr algn="ctr"/>
                      <a:endParaRPr lang="ru-RU" sz="1400" b="1" dirty="0">
                        <a:solidFill>
                          <a:schemeClr val="tx1"/>
                        </a:solidFill>
                        <a:latin typeface="PT Astra Serif" panose="020A0603040505020204" pitchFamily="18" charset="-52"/>
                        <a:ea typeface="PT Astra Serif" panose="020A0603040505020204" pitchFamily="18" charset="-52"/>
                      </a:endParaRPr>
                    </a:p>
                  </a:txBody>
                  <a:tcPr/>
                </a:tc>
                <a:tc>
                  <a:txBody>
                    <a:bodyPr/>
                    <a:lstStyle>
                      <a:lvl1pPr marL="0" algn="l" defTabSz="914400" rtl="0" eaLnBrk="1" latinLnBrk="0" hangingPunct="1">
                        <a:defRPr sz="1800" kern="1200">
                          <a:solidFill>
                            <a:schemeClr val="dk1"/>
                          </a:solidFill>
                          <a:latin typeface="Calibri" panose="020F0502020204030204"/>
                          <a:ea typeface=""/>
                          <a:cs typeface=""/>
                        </a:defRPr>
                      </a:lvl1pPr>
                      <a:lvl2pPr marL="457200" algn="l" defTabSz="914400" rtl="0" eaLnBrk="1" latinLnBrk="0" hangingPunct="1">
                        <a:defRPr sz="1800" kern="1200">
                          <a:solidFill>
                            <a:schemeClr val="dk1"/>
                          </a:solidFill>
                          <a:latin typeface="Calibri" panose="020F0502020204030204"/>
                          <a:ea typeface=""/>
                          <a:cs typeface=""/>
                        </a:defRPr>
                      </a:lvl2pPr>
                      <a:lvl3pPr marL="914400" algn="l" defTabSz="914400" rtl="0" eaLnBrk="1" latinLnBrk="0" hangingPunct="1">
                        <a:defRPr sz="1800" kern="1200">
                          <a:solidFill>
                            <a:schemeClr val="dk1"/>
                          </a:solidFill>
                          <a:latin typeface="Calibri" panose="020F0502020204030204"/>
                          <a:ea typeface=""/>
                          <a:cs typeface=""/>
                        </a:defRPr>
                      </a:lvl3pPr>
                      <a:lvl4pPr marL="1371600" algn="l" defTabSz="914400" rtl="0" eaLnBrk="1" latinLnBrk="0" hangingPunct="1">
                        <a:defRPr sz="1800" kern="1200">
                          <a:solidFill>
                            <a:schemeClr val="dk1"/>
                          </a:solidFill>
                          <a:latin typeface="Calibri" panose="020F0502020204030204"/>
                          <a:ea typeface=""/>
                          <a:cs typeface=""/>
                        </a:defRPr>
                      </a:lvl4pPr>
                      <a:lvl5pPr marL="1828800" algn="l" defTabSz="914400" rtl="0" eaLnBrk="1" latinLnBrk="0" hangingPunct="1">
                        <a:defRPr sz="1800" kern="1200">
                          <a:solidFill>
                            <a:schemeClr val="dk1"/>
                          </a:solidFill>
                          <a:latin typeface="Calibri" panose="020F0502020204030204"/>
                          <a:ea typeface=""/>
                          <a:cs typeface=""/>
                        </a:defRPr>
                      </a:lvl5pPr>
                      <a:lvl6pPr marL="2286000" algn="l" defTabSz="914400" rtl="0" eaLnBrk="1" latinLnBrk="0" hangingPunct="1">
                        <a:defRPr sz="1800" kern="1200">
                          <a:solidFill>
                            <a:schemeClr val="dk1"/>
                          </a:solidFill>
                          <a:latin typeface="Calibri" panose="020F0502020204030204"/>
                          <a:ea typeface=""/>
                          <a:cs typeface=""/>
                        </a:defRPr>
                      </a:lvl6pPr>
                      <a:lvl7pPr marL="2743200" algn="l" defTabSz="914400" rtl="0" eaLnBrk="1" latinLnBrk="0" hangingPunct="1">
                        <a:defRPr sz="1800" kern="1200">
                          <a:solidFill>
                            <a:schemeClr val="dk1"/>
                          </a:solidFill>
                          <a:latin typeface="Calibri" panose="020F0502020204030204"/>
                          <a:ea typeface=""/>
                          <a:cs typeface=""/>
                        </a:defRPr>
                      </a:lvl7pPr>
                      <a:lvl8pPr marL="3200400" algn="l" defTabSz="914400" rtl="0" eaLnBrk="1" latinLnBrk="0" hangingPunct="1">
                        <a:defRPr sz="1800" kern="1200">
                          <a:solidFill>
                            <a:schemeClr val="dk1"/>
                          </a:solidFill>
                          <a:latin typeface="Calibri" panose="020F0502020204030204"/>
                          <a:ea typeface=""/>
                          <a:cs typeface=""/>
                        </a:defRPr>
                      </a:lvl8pPr>
                      <a:lvl9pPr marL="3657600" algn="l" defTabSz="914400" rtl="0" eaLnBrk="1" latinLnBrk="0" hangingPunct="1">
                        <a:defRPr sz="1800" kern="1200">
                          <a:solidFill>
                            <a:schemeClr val="dk1"/>
                          </a:solidFill>
                          <a:latin typeface="Calibri" panose="020F0502020204030204"/>
                          <a:ea typeface=""/>
                          <a:cs typeface=""/>
                        </a:defRPr>
                      </a:lvl9pPr>
                    </a:lstStyle>
                    <a:p>
                      <a:pPr algn="ctr"/>
                      <a:endParaRPr lang="ru-RU" sz="1400" b="1">
                        <a:solidFill>
                          <a:schemeClr val="tx1"/>
                        </a:solidFill>
                        <a:latin typeface="PT Astra Serif" panose="020A0603040505020204" pitchFamily="18" charset="-52"/>
                        <a:ea typeface="PT Astra Serif" panose="020A0603040505020204" pitchFamily="18" charset="-52"/>
                      </a:endParaRPr>
                    </a:p>
                  </a:txBody>
                  <a:tcPr/>
                </a:tc>
                <a:tc>
                  <a:txBody>
                    <a:bodyPr/>
                    <a:lstStyle>
                      <a:lvl1pPr marL="0" algn="l" defTabSz="914400" rtl="0" eaLnBrk="1" latinLnBrk="0" hangingPunct="1">
                        <a:defRPr sz="1800" kern="1200">
                          <a:solidFill>
                            <a:schemeClr val="dk1"/>
                          </a:solidFill>
                          <a:latin typeface="Calibri" panose="020F0502020204030204"/>
                          <a:ea typeface=""/>
                          <a:cs typeface=""/>
                        </a:defRPr>
                      </a:lvl1pPr>
                      <a:lvl2pPr marL="457200" algn="l" defTabSz="914400" rtl="0" eaLnBrk="1" latinLnBrk="0" hangingPunct="1">
                        <a:defRPr sz="1800" kern="1200">
                          <a:solidFill>
                            <a:schemeClr val="dk1"/>
                          </a:solidFill>
                          <a:latin typeface="Calibri" panose="020F0502020204030204"/>
                          <a:ea typeface=""/>
                          <a:cs typeface=""/>
                        </a:defRPr>
                      </a:lvl2pPr>
                      <a:lvl3pPr marL="914400" algn="l" defTabSz="914400" rtl="0" eaLnBrk="1" latinLnBrk="0" hangingPunct="1">
                        <a:defRPr sz="1800" kern="1200">
                          <a:solidFill>
                            <a:schemeClr val="dk1"/>
                          </a:solidFill>
                          <a:latin typeface="Calibri" panose="020F0502020204030204"/>
                          <a:ea typeface=""/>
                          <a:cs typeface=""/>
                        </a:defRPr>
                      </a:lvl3pPr>
                      <a:lvl4pPr marL="1371600" algn="l" defTabSz="914400" rtl="0" eaLnBrk="1" latinLnBrk="0" hangingPunct="1">
                        <a:defRPr sz="1800" kern="1200">
                          <a:solidFill>
                            <a:schemeClr val="dk1"/>
                          </a:solidFill>
                          <a:latin typeface="Calibri" panose="020F0502020204030204"/>
                          <a:ea typeface=""/>
                          <a:cs typeface=""/>
                        </a:defRPr>
                      </a:lvl4pPr>
                      <a:lvl5pPr marL="1828800" algn="l" defTabSz="914400" rtl="0" eaLnBrk="1" latinLnBrk="0" hangingPunct="1">
                        <a:defRPr sz="1800" kern="1200">
                          <a:solidFill>
                            <a:schemeClr val="dk1"/>
                          </a:solidFill>
                          <a:latin typeface="Calibri" panose="020F0502020204030204"/>
                          <a:ea typeface=""/>
                          <a:cs typeface=""/>
                        </a:defRPr>
                      </a:lvl5pPr>
                      <a:lvl6pPr marL="2286000" algn="l" defTabSz="914400" rtl="0" eaLnBrk="1" latinLnBrk="0" hangingPunct="1">
                        <a:defRPr sz="1800" kern="1200">
                          <a:solidFill>
                            <a:schemeClr val="dk1"/>
                          </a:solidFill>
                          <a:latin typeface="Calibri" panose="020F0502020204030204"/>
                          <a:ea typeface=""/>
                          <a:cs typeface=""/>
                        </a:defRPr>
                      </a:lvl6pPr>
                      <a:lvl7pPr marL="2743200" algn="l" defTabSz="914400" rtl="0" eaLnBrk="1" latinLnBrk="0" hangingPunct="1">
                        <a:defRPr sz="1800" kern="1200">
                          <a:solidFill>
                            <a:schemeClr val="dk1"/>
                          </a:solidFill>
                          <a:latin typeface="Calibri" panose="020F0502020204030204"/>
                          <a:ea typeface=""/>
                          <a:cs typeface=""/>
                        </a:defRPr>
                      </a:lvl7pPr>
                      <a:lvl8pPr marL="3200400" algn="l" defTabSz="914400" rtl="0" eaLnBrk="1" latinLnBrk="0" hangingPunct="1">
                        <a:defRPr sz="1800" kern="1200">
                          <a:solidFill>
                            <a:schemeClr val="dk1"/>
                          </a:solidFill>
                          <a:latin typeface="Calibri" panose="020F0502020204030204"/>
                          <a:ea typeface=""/>
                          <a:cs typeface=""/>
                        </a:defRPr>
                      </a:lvl8pPr>
                      <a:lvl9pPr marL="3657600" algn="l" defTabSz="914400" rtl="0" eaLnBrk="1" latinLnBrk="0" hangingPunct="1">
                        <a:defRPr sz="1800" kern="1200">
                          <a:solidFill>
                            <a:schemeClr val="dk1"/>
                          </a:solidFill>
                          <a:latin typeface="Calibri" panose="020F0502020204030204"/>
                          <a:ea typeface=""/>
                          <a:cs typeface=""/>
                        </a:defRPr>
                      </a:lvl9pPr>
                    </a:lstStyle>
                    <a:p>
                      <a:pPr algn="ctr"/>
                      <a:endParaRPr lang="ru-RU" sz="1400" b="1" dirty="0">
                        <a:solidFill>
                          <a:schemeClr val="tx1"/>
                        </a:solidFill>
                        <a:latin typeface="PT Astra Serif" panose="020A0603040505020204" pitchFamily="18" charset="-52"/>
                        <a:ea typeface="PT Astra Serif" panose="020A0603040505020204" pitchFamily="18" charset="-52"/>
                      </a:endParaRPr>
                    </a:p>
                  </a:txBody>
                  <a:tcPr/>
                </a:tc>
                <a:tc>
                  <a:txBody>
                    <a:bodyPr/>
                    <a:lstStyle/>
                    <a:p>
                      <a:pPr algn="ctr"/>
                      <a:endParaRPr lang="ru-RU" b="1" dirty="0">
                        <a:solidFill>
                          <a:schemeClr val="tx1"/>
                        </a:solidFill>
                        <a:latin typeface="PT Astra Serif" panose="020A0603040505020204" pitchFamily="18" charset="-52"/>
                        <a:ea typeface="PT Astra Serif" panose="020A0603040505020204" pitchFamily="18" charset="-52"/>
                      </a:endParaRPr>
                    </a:p>
                  </a:txBody>
                  <a:tcPr/>
                </a:tc>
              </a:tr>
              <a:tr h="1404000">
                <a:tc>
                  <a:txBody>
                    <a:bodyPr/>
                    <a:lstStyle>
                      <a:lvl1pPr marL="0" algn="l" defTabSz="914400" rtl="0" eaLnBrk="1" latinLnBrk="0" hangingPunct="1">
                        <a:defRPr sz="1800" kern="1200">
                          <a:solidFill>
                            <a:schemeClr val="dk1"/>
                          </a:solidFill>
                          <a:latin typeface="Calibri" panose="020F0502020204030204"/>
                          <a:ea typeface=""/>
                          <a:cs typeface=""/>
                        </a:defRPr>
                      </a:lvl1pPr>
                      <a:lvl2pPr marL="457200" algn="l" defTabSz="914400" rtl="0" eaLnBrk="1" latinLnBrk="0" hangingPunct="1">
                        <a:defRPr sz="1800" kern="1200">
                          <a:solidFill>
                            <a:schemeClr val="dk1"/>
                          </a:solidFill>
                          <a:latin typeface="Calibri" panose="020F0502020204030204"/>
                          <a:ea typeface=""/>
                          <a:cs typeface=""/>
                        </a:defRPr>
                      </a:lvl2pPr>
                      <a:lvl3pPr marL="914400" algn="l" defTabSz="914400" rtl="0" eaLnBrk="1" latinLnBrk="0" hangingPunct="1">
                        <a:defRPr sz="1800" kern="1200">
                          <a:solidFill>
                            <a:schemeClr val="dk1"/>
                          </a:solidFill>
                          <a:latin typeface="Calibri" panose="020F0502020204030204"/>
                          <a:ea typeface=""/>
                          <a:cs typeface=""/>
                        </a:defRPr>
                      </a:lvl3pPr>
                      <a:lvl4pPr marL="1371600" algn="l" defTabSz="914400" rtl="0" eaLnBrk="1" latinLnBrk="0" hangingPunct="1">
                        <a:defRPr sz="1800" kern="1200">
                          <a:solidFill>
                            <a:schemeClr val="dk1"/>
                          </a:solidFill>
                          <a:latin typeface="Calibri" panose="020F0502020204030204"/>
                          <a:ea typeface=""/>
                          <a:cs typeface=""/>
                        </a:defRPr>
                      </a:lvl4pPr>
                      <a:lvl5pPr marL="1828800" algn="l" defTabSz="914400" rtl="0" eaLnBrk="1" latinLnBrk="0" hangingPunct="1">
                        <a:defRPr sz="1800" kern="1200">
                          <a:solidFill>
                            <a:schemeClr val="dk1"/>
                          </a:solidFill>
                          <a:latin typeface="Calibri" panose="020F0502020204030204"/>
                          <a:ea typeface=""/>
                          <a:cs typeface=""/>
                        </a:defRPr>
                      </a:lvl5pPr>
                      <a:lvl6pPr marL="2286000" algn="l" defTabSz="914400" rtl="0" eaLnBrk="1" latinLnBrk="0" hangingPunct="1">
                        <a:defRPr sz="1800" kern="1200">
                          <a:solidFill>
                            <a:schemeClr val="dk1"/>
                          </a:solidFill>
                          <a:latin typeface="Calibri" panose="020F0502020204030204"/>
                          <a:ea typeface=""/>
                          <a:cs typeface=""/>
                        </a:defRPr>
                      </a:lvl6pPr>
                      <a:lvl7pPr marL="2743200" algn="l" defTabSz="914400" rtl="0" eaLnBrk="1" latinLnBrk="0" hangingPunct="1">
                        <a:defRPr sz="1800" kern="1200">
                          <a:solidFill>
                            <a:schemeClr val="dk1"/>
                          </a:solidFill>
                          <a:latin typeface="Calibri" panose="020F0502020204030204"/>
                          <a:ea typeface=""/>
                          <a:cs typeface=""/>
                        </a:defRPr>
                      </a:lvl7pPr>
                      <a:lvl8pPr marL="3200400" algn="l" defTabSz="914400" rtl="0" eaLnBrk="1" latinLnBrk="0" hangingPunct="1">
                        <a:defRPr sz="1800" kern="1200">
                          <a:solidFill>
                            <a:schemeClr val="dk1"/>
                          </a:solidFill>
                          <a:latin typeface="Calibri" panose="020F0502020204030204"/>
                          <a:ea typeface=""/>
                          <a:cs typeface=""/>
                        </a:defRPr>
                      </a:lvl8pPr>
                      <a:lvl9pPr marL="3657600" algn="l" defTabSz="914400" rtl="0" eaLnBrk="1" latinLnBrk="0" hangingPunct="1">
                        <a:defRPr sz="1800" kern="1200">
                          <a:solidFill>
                            <a:schemeClr val="dk1"/>
                          </a:solidFill>
                          <a:latin typeface="Calibri" panose="020F0502020204030204"/>
                          <a:ea typeface=""/>
                          <a:cs typeface=""/>
                        </a:defRPr>
                      </a:lvl9pPr>
                    </a:lstStyle>
                    <a:p>
                      <a:pPr algn="just"/>
                      <a:r>
                        <a:rPr lang="ru-RU" sz="1400" b="1" kern="1200" dirty="0" smtClean="0">
                          <a:solidFill>
                            <a:srgbClr val="002060"/>
                          </a:solidFill>
                          <a:effectLst/>
                          <a:latin typeface="PT Astra Serif" panose="020A0603040505020204" pitchFamily="18" charset="-52"/>
                          <a:ea typeface="PT Astra Serif" panose="020A0603040505020204" pitchFamily="18" charset="-52"/>
                        </a:rPr>
                        <a:t>Государственная регистрация вещного права (оперативного управления, хозяйственного ведения)</a:t>
                      </a:r>
                      <a:endParaRPr lang="ru-RU" sz="1400" b="1" kern="1200" dirty="0">
                        <a:solidFill>
                          <a:srgbClr val="002060"/>
                        </a:solidFill>
                        <a:effectLst/>
                        <a:latin typeface="PT Astra Serif" panose="020A0603040505020204" pitchFamily="18" charset="-52"/>
                        <a:ea typeface="PT Astra Serif" panose="020A0603040505020204" pitchFamily="18" charset="-52"/>
                        <a:cs typeface="+mn-cs"/>
                      </a:endParaRPr>
                    </a:p>
                  </a:txBody>
                  <a:tcPr>
                    <a:cell3D prstMaterial="dkEdge">
                      <a:bevel prst="artDeco"/>
                      <a:lightRig rig="flood" dir="t"/>
                    </a:cell3D>
                  </a:tcPr>
                </a:tc>
                <a:tc>
                  <a:txBody>
                    <a:bodyPr/>
                    <a:lstStyle>
                      <a:lvl1pPr marL="0" algn="l" defTabSz="914400" rtl="0" eaLnBrk="1" latinLnBrk="0" hangingPunct="1">
                        <a:defRPr sz="1800" kern="1200">
                          <a:solidFill>
                            <a:schemeClr val="dk1"/>
                          </a:solidFill>
                          <a:latin typeface="Calibri" panose="020F0502020204030204"/>
                          <a:ea typeface=""/>
                          <a:cs typeface=""/>
                        </a:defRPr>
                      </a:lvl1pPr>
                      <a:lvl2pPr marL="457200" algn="l" defTabSz="914400" rtl="0" eaLnBrk="1" latinLnBrk="0" hangingPunct="1">
                        <a:defRPr sz="1800" kern="1200">
                          <a:solidFill>
                            <a:schemeClr val="dk1"/>
                          </a:solidFill>
                          <a:latin typeface="Calibri" panose="020F0502020204030204"/>
                          <a:ea typeface=""/>
                          <a:cs typeface=""/>
                        </a:defRPr>
                      </a:lvl2pPr>
                      <a:lvl3pPr marL="914400" algn="l" defTabSz="914400" rtl="0" eaLnBrk="1" latinLnBrk="0" hangingPunct="1">
                        <a:defRPr sz="1800" kern="1200">
                          <a:solidFill>
                            <a:schemeClr val="dk1"/>
                          </a:solidFill>
                          <a:latin typeface="Calibri" panose="020F0502020204030204"/>
                          <a:ea typeface=""/>
                          <a:cs typeface=""/>
                        </a:defRPr>
                      </a:lvl3pPr>
                      <a:lvl4pPr marL="1371600" algn="l" defTabSz="914400" rtl="0" eaLnBrk="1" latinLnBrk="0" hangingPunct="1">
                        <a:defRPr sz="1800" kern="1200">
                          <a:solidFill>
                            <a:schemeClr val="dk1"/>
                          </a:solidFill>
                          <a:latin typeface="Calibri" panose="020F0502020204030204"/>
                          <a:ea typeface=""/>
                          <a:cs typeface=""/>
                        </a:defRPr>
                      </a:lvl4pPr>
                      <a:lvl5pPr marL="1828800" algn="l" defTabSz="914400" rtl="0" eaLnBrk="1" latinLnBrk="0" hangingPunct="1">
                        <a:defRPr sz="1800" kern="1200">
                          <a:solidFill>
                            <a:schemeClr val="dk1"/>
                          </a:solidFill>
                          <a:latin typeface="Calibri" panose="020F0502020204030204"/>
                          <a:ea typeface=""/>
                          <a:cs typeface=""/>
                        </a:defRPr>
                      </a:lvl5pPr>
                      <a:lvl6pPr marL="2286000" algn="l" defTabSz="914400" rtl="0" eaLnBrk="1" latinLnBrk="0" hangingPunct="1">
                        <a:defRPr sz="1800" kern="1200">
                          <a:solidFill>
                            <a:schemeClr val="dk1"/>
                          </a:solidFill>
                          <a:latin typeface="Calibri" panose="020F0502020204030204"/>
                          <a:ea typeface=""/>
                          <a:cs typeface=""/>
                        </a:defRPr>
                      </a:lvl6pPr>
                      <a:lvl7pPr marL="2743200" algn="l" defTabSz="914400" rtl="0" eaLnBrk="1" latinLnBrk="0" hangingPunct="1">
                        <a:defRPr sz="1800" kern="1200">
                          <a:solidFill>
                            <a:schemeClr val="dk1"/>
                          </a:solidFill>
                          <a:latin typeface="Calibri" panose="020F0502020204030204"/>
                          <a:ea typeface=""/>
                          <a:cs typeface=""/>
                        </a:defRPr>
                      </a:lvl7pPr>
                      <a:lvl8pPr marL="3200400" algn="l" defTabSz="914400" rtl="0" eaLnBrk="1" latinLnBrk="0" hangingPunct="1">
                        <a:defRPr sz="1800" kern="1200">
                          <a:solidFill>
                            <a:schemeClr val="dk1"/>
                          </a:solidFill>
                          <a:latin typeface="Calibri" panose="020F0502020204030204"/>
                          <a:ea typeface=""/>
                          <a:cs typeface=""/>
                        </a:defRPr>
                      </a:lvl8pPr>
                      <a:lvl9pPr marL="3657600" algn="l" defTabSz="914400" rtl="0" eaLnBrk="1" latinLnBrk="0" hangingPunct="1">
                        <a:defRPr sz="1800" kern="1200">
                          <a:solidFill>
                            <a:schemeClr val="dk1"/>
                          </a:solidFill>
                          <a:latin typeface="Calibri" panose="020F0502020204030204"/>
                          <a:ea typeface=""/>
                          <a:cs typeface=""/>
                        </a:defRPr>
                      </a:lvl9pPr>
                    </a:lstStyle>
                    <a:p>
                      <a:pPr algn="ctr"/>
                      <a:endParaRPr lang="ru-RU" sz="1400" b="1" dirty="0">
                        <a:solidFill>
                          <a:schemeClr val="tx1"/>
                        </a:solidFill>
                        <a:latin typeface="PT Astra Serif" panose="020A0603040505020204" pitchFamily="18" charset="-52"/>
                        <a:ea typeface="PT Astra Serif" panose="020A0603040505020204" pitchFamily="18" charset="-52"/>
                      </a:endParaRPr>
                    </a:p>
                  </a:txBody>
                  <a:tcPr/>
                </a:tc>
                <a:tc>
                  <a:txBody>
                    <a:bodyPr/>
                    <a:lstStyle>
                      <a:lvl1pPr marL="0" algn="l" defTabSz="914400" rtl="0" eaLnBrk="1" latinLnBrk="0" hangingPunct="1">
                        <a:defRPr sz="1800" kern="1200">
                          <a:solidFill>
                            <a:schemeClr val="dk1"/>
                          </a:solidFill>
                          <a:latin typeface="Calibri" panose="020F0502020204030204"/>
                          <a:ea typeface=""/>
                          <a:cs typeface=""/>
                        </a:defRPr>
                      </a:lvl1pPr>
                      <a:lvl2pPr marL="457200" algn="l" defTabSz="914400" rtl="0" eaLnBrk="1" latinLnBrk="0" hangingPunct="1">
                        <a:defRPr sz="1800" kern="1200">
                          <a:solidFill>
                            <a:schemeClr val="dk1"/>
                          </a:solidFill>
                          <a:latin typeface="Calibri" panose="020F0502020204030204"/>
                          <a:ea typeface=""/>
                          <a:cs typeface=""/>
                        </a:defRPr>
                      </a:lvl2pPr>
                      <a:lvl3pPr marL="914400" algn="l" defTabSz="914400" rtl="0" eaLnBrk="1" latinLnBrk="0" hangingPunct="1">
                        <a:defRPr sz="1800" kern="1200">
                          <a:solidFill>
                            <a:schemeClr val="dk1"/>
                          </a:solidFill>
                          <a:latin typeface="Calibri" panose="020F0502020204030204"/>
                          <a:ea typeface=""/>
                          <a:cs typeface=""/>
                        </a:defRPr>
                      </a:lvl3pPr>
                      <a:lvl4pPr marL="1371600" algn="l" defTabSz="914400" rtl="0" eaLnBrk="1" latinLnBrk="0" hangingPunct="1">
                        <a:defRPr sz="1800" kern="1200">
                          <a:solidFill>
                            <a:schemeClr val="dk1"/>
                          </a:solidFill>
                          <a:latin typeface="Calibri" panose="020F0502020204030204"/>
                          <a:ea typeface=""/>
                          <a:cs typeface=""/>
                        </a:defRPr>
                      </a:lvl4pPr>
                      <a:lvl5pPr marL="1828800" algn="l" defTabSz="914400" rtl="0" eaLnBrk="1" latinLnBrk="0" hangingPunct="1">
                        <a:defRPr sz="1800" kern="1200">
                          <a:solidFill>
                            <a:schemeClr val="dk1"/>
                          </a:solidFill>
                          <a:latin typeface="Calibri" panose="020F0502020204030204"/>
                          <a:ea typeface=""/>
                          <a:cs typeface=""/>
                        </a:defRPr>
                      </a:lvl5pPr>
                      <a:lvl6pPr marL="2286000" algn="l" defTabSz="914400" rtl="0" eaLnBrk="1" latinLnBrk="0" hangingPunct="1">
                        <a:defRPr sz="1800" kern="1200">
                          <a:solidFill>
                            <a:schemeClr val="dk1"/>
                          </a:solidFill>
                          <a:latin typeface="Calibri" panose="020F0502020204030204"/>
                          <a:ea typeface=""/>
                          <a:cs typeface=""/>
                        </a:defRPr>
                      </a:lvl6pPr>
                      <a:lvl7pPr marL="2743200" algn="l" defTabSz="914400" rtl="0" eaLnBrk="1" latinLnBrk="0" hangingPunct="1">
                        <a:defRPr sz="1800" kern="1200">
                          <a:solidFill>
                            <a:schemeClr val="dk1"/>
                          </a:solidFill>
                          <a:latin typeface="Calibri" panose="020F0502020204030204"/>
                          <a:ea typeface=""/>
                          <a:cs typeface=""/>
                        </a:defRPr>
                      </a:lvl7pPr>
                      <a:lvl8pPr marL="3200400" algn="l" defTabSz="914400" rtl="0" eaLnBrk="1" latinLnBrk="0" hangingPunct="1">
                        <a:defRPr sz="1800" kern="1200">
                          <a:solidFill>
                            <a:schemeClr val="dk1"/>
                          </a:solidFill>
                          <a:latin typeface="Calibri" panose="020F0502020204030204"/>
                          <a:ea typeface=""/>
                          <a:cs typeface=""/>
                        </a:defRPr>
                      </a:lvl8pPr>
                      <a:lvl9pPr marL="3657600" algn="l" defTabSz="914400" rtl="0" eaLnBrk="1" latinLnBrk="0" hangingPunct="1">
                        <a:defRPr sz="1800" kern="1200">
                          <a:solidFill>
                            <a:schemeClr val="dk1"/>
                          </a:solidFill>
                          <a:latin typeface="Calibri" panose="020F0502020204030204"/>
                          <a:ea typeface=""/>
                          <a:cs typeface=""/>
                        </a:defRPr>
                      </a:lvl9pPr>
                    </a:lstStyle>
                    <a:p>
                      <a:pPr algn="ctr"/>
                      <a:endParaRPr lang="ru-RU" sz="1400" b="1" dirty="0">
                        <a:solidFill>
                          <a:schemeClr val="tx1"/>
                        </a:solidFill>
                        <a:latin typeface="PT Astra Serif" panose="020A0603040505020204" pitchFamily="18" charset="-52"/>
                        <a:ea typeface="PT Astra Serif" panose="020A0603040505020204" pitchFamily="18" charset="-52"/>
                      </a:endParaRPr>
                    </a:p>
                  </a:txBody>
                  <a:tcPr/>
                </a:tc>
                <a:tc>
                  <a:txBody>
                    <a:bodyPr/>
                    <a:lstStyle>
                      <a:lvl1pPr marL="0" algn="l" defTabSz="914400" rtl="0" eaLnBrk="1" latinLnBrk="0" hangingPunct="1">
                        <a:defRPr sz="1800" kern="1200">
                          <a:solidFill>
                            <a:schemeClr val="dk1"/>
                          </a:solidFill>
                          <a:latin typeface="Calibri" panose="020F0502020204030204"/>
                          <a:ea typeface=""/>
                          <a:cs typeface=""/>
                        </a:defRPr>
                      </a:lvl1pPr>
                      <a:lvl2pPr marL="457200" algn="l" defTabSz="914400" rtl="0" eaLnBrk="1" latinLnBrk="0" hangingPunct="1">
                        <a:defRPr sz="1800" kern="1200">
                          <a:solidFill>
                            <a:schemeClr val="dk1"/>
                          </a:solidFill>
                          <a:latin typeface="Calibri" panose="020F0502020204030204"/>
                          <a:ea typeface=""/>
                          <a:cs typeface=""/>
                        </a:defRPr>
                      </a:lvl2pPr>
                      <a:lvl3pPr marL="914400" algn="l" defTabSz="914400" rtl="0" eaLnBrk="1" latinLnBrk="0" hangingPunct="1">
                        <a:defRPr sz="1800" kern="1200">
                          <a:solidFill>
                            <a:schemeClr val="dk1"/>
                          </a:solidFill>
                          <a:latin typeface="Calibri" panose="020F0502020204030204"/>
                          <a:ea typeface=""/>
                          <a:cs typeface=""/>
                        </a:defRPr>
                      </a:lvl3pPr>
                      <a:lvl4pPr marL="1371600" algn="l" defTabSz="914400" rtl="0" eaLnBrk="1" latinLnBrk="0" hangingPunct="1">
                        <a:defRPr sz="1800" kern="1200">
                          <a:solidFill>
                            <a:schemeClr val="dk1"/>
                          </a:solidFill>
                          <a:latin typeface="Calibri" panose="020F0502020204030204"/>
                          <a:ea typeface=""/>
                          <a:cs typeface=""/>
                        </a:defRPr>
                      </a:lvl4pPr>
                      <a:lvl5pPr marL="1828800" algn="l" defTabSz="914400" rtl="0" eaLnBrk="1" latinLnBrk="0" hangingPunct="1">
                        <a:defRPr sz="1800" kern="1200">
                          <a:solidFill>
                            <a:schemeClr val="dk1"/>
                          </a:solidFill>
                          <a:latin typeface="Calibri" panose="020F0502020204030204"/>
                          <a:ea typeface=""/>
                          <a:cs typeface=""/>
                        </a:defRPr>
                      </a:lvl5pPr>
                      <a:lvl6pPr marL="2286000" algn="l" defTabSz="914400" rtl="0" eaLnBrk="1" latinLnBrk="0" hangingPunct="1">
                        <a:defRPr sz="1800" kern="1200">
                          <a:solidFill>
                            <a:schemeClr val="dk1"/>
                          </a:solidFill>
                          <a:latin typeface="Calibri" panose="020F0502020204030204"/>
                          <a:ea typeface=""/>
                          <a:cs typeface=""/>
                        </a:defRPr>
                      </a:lvl6pPr>
                      <a:lvl7pPr marL="2743200" algn="l" defTabSz="914400" rtl="0" eaLnBrk="1" latinLnBrk="0" hangingPunct="1">
                        <a:defRPr sz="1800" kern="1200">
                          <a:solidFill>
                            <a:schemeClr val="dk1"/>
                          </a:solidFill>
                          <a:latin typeface="Calibri" panose="020F0502020204030204"/>
                          <a:ea typeface=""/>
                          <a:cs typeface=""/>
                        </a:defRPr>
                      </a:lvl7pPr>
                      <a:lvl8pPr marL="3200400" algn="l" defTabSz="914400" rtl="0" eaLnBrk="1" latinLnBrk="0" hangingPunct="1">
                        <a:defRPr sz="1800" kern="1200">
                          <a:solidFill>
                            <a:schemeClr val="dk1"/>
                          </a:solidFill>
                          <a:latin typeface="Calibri" panose="020F0502020204030204"/>
                          <a:ea typeface=""/>
                          <a:cs typeface=""/>
                        </a:defRPr>
                      </a:lvl8pPr>
                      <a:lvl9pPr marL="3657600" algn="l" defTabSz="914400" rtl="0" eaLnBrk="1" latinLnBrk="0" hangingPunct="1">
                        <a:defRPr sz="1800" kern="1200">
                          <a:solidFill>
                            <a:schemeClr val="dk1"/>
                          </a:solidFill>
                          <a:latin typeface="Calibri" panose="020F0502020204030204"/>
                          <a:ea typeface=""/>
                          <a:cs typeface=""/>
                        </a:defRPr>
                      </a:lvl9pPr>
                    </a:lstStyle>
                    <a:p>
                      <a:pPr algn="ctr"/>
                      <a:endParaRPr lang="ru-RU" sz="1400" b="1" dirty="0">
                        <a:solidFill>
                          <a:schemeClr val="tx1"/>
                        </a:solidFill>
                        <a:latin typeface="PT Astra Serif" panose="020A0603040505020204" pitchFamily="18" charset="-52"/>
                        <a:ea typeface="PT Astra Serif" panose="020A0603040505020204" pitchFamily="18" charset="-52"/>
                      </a:endParaRPr>
                    </a:p>
                  </a:txBody>
                  <a:tcPr/>
                </a:tc>
                <a:tc>
                  <a:txBody>
                    <a:bodyPr/>
                    <a:lstStyle>
                      <a:lvl1pPr marL="0" algn="l" defTabSz="914400" rtl="0" eaLnBrk="1" latinLnBrk="0" hangingPunct="1">
                        <a:defRPr sz="1800" kern="1200">
                          <a:solidFill>
                            <a:schemeClr val="dk1"/>
                          </a:solidFill>
                          <a:latin typeface="Calibri" panose="020F0502020204030204"/>
                          <a:ea typeface=""/>
                          <a:cs typeface=""/>
                        </a:defRPr>
                      </a:lvl1pPr>
                      <a:lvl2pPr marL="457200" algn="l" defTabSz="914400" rtl="0" eaLnBrk="1" latinLnBrk="0" hangingPunct="1">
                        <a:defRPr sz="1800" kern="1200">
                          <a:solidFill>
                            <a:schemeClr val="dk1"/>
                          </a:solidFill>
                          <a:latin typeface="Calibri" panose="020F0502020204030204"/>
                          <a:ea typeface=""/>
                          <a:cs typeface=""/>
                        </a:defRPr>
                      </a:lvl2pPr>
                      <a:lvl3pPr marL="914400" algn="l" defTabSz="914400" rtl="0" eaLnBrk="1" latinLnBrk="0" hangingPunct="1">
                        <a:defRPr sz="1800" kern="1200">
                          <a:solidFill>
                            <a:schemeClr val="dk1"/>
                          </a:solidFill>
                          <a:latin typeface="Calibri" panose="020F0502020204030204"/>
                          <a:ea typeface=""/>
                          <a:cs typeface=""/>
                        </a:defRPr>
                      </a:lvl3pPr>
                      <a:lvl4pPr marL="1371600" algn="l" defTabSz="914400" rtl="0" eaLnBrk="1" latinLnBrk="0" hangingPunct="1">
                        <a:defRPr sz="1800" kern="1200">
                          <a:solidFill>
                            <a:schemeClr val="dk1"/>
                          </a:solidFill>
                          <a:latin typeface="Calibri" panose="020F0502020204030204"/>
                          <a:ea typeface=""/>
                          <a:cs typeface=""/>
                        </a:defRPr>
                      </a:lvl4pPr>
                      <a:lvl5pPr marL="1828800" algn="l" defTabSz="914400" rtl="0" eaLnBrk="1" latinLnBrk="0" hangingPunct="1">
                        <a:defRPr sz="1800" kern="1200">
                          <a:solidFill>
                            <a:schemeClr val="dk1"/>
                          </a:solidFill>
                          <a:latin typeface="Calibri" panose="020F0502020204030204"/>
                          <a:ea typeface=""/>
                          <a:cs typeface=""/>
                        </a:defRPr>
                      </a:lvl5pPr>
                      <a:lvl6pPr marL="2286000" algn="l" defTabSz="914400" rtl="0" eaLnBrk="1" latinLnBrk="0" hangingPunct="1">
                        <a:defRPr sz="1800" kern="1200">
                          <a:solidFill>
                            <a:schemeClr val="dk1"/>
                          </a:solidFill>
                          <a:latin typeface="Calibri" panose="020F0502020204030204"/>
                          <a:ea typeface=""/>
                          <a:cs typeface=""/>
                        </a:defRPr>
                      </a:lvl6pPr>
                      <a:lvl7pPr marL="2743200" algn="l" defTabSz="914400" rtl="0" eaLnBrk="1" latinLnBrk="0" hangingPunct="1">
                        <a:defRPr sz="1800" kern="1200">
                          <a:solidFill>
                            <a:schemeClr val="dk1"/>
                          </a:solidFill>
                          <a:latin typeface="Calibri" panose="020F0502020204030204"/>
                          <a:ea typeface=""/>
                          <a:cs typeface=""/>
                        </a:defRPr>
                      </a:lvl7pPr>
                      <a:lvl8pPr marL="3200400" algn="l" defTabSz="914400" rtl="0" eaLnBrk="1" latinLnBrk="0" hangingPunct="1">
                        <a:defRPr sz="1800" kern="1200">
                          <a:solidFill>
                            <a:schemeClr val="dk1"/>
                          </a:solidFill>
                          <a:latin typeface="Calibri" panose="020F0502020204030204"/>
                          <a:ea typeface=""/>
                          <a:cs typeface=""/>
                        </a:defRPr>
                      </a:lvl8pPr>
                      <a:lvl9pPr marL="3657600" algn="l" defTabSz="914400" rtl="0" eaLnBrk="1" latinLnBrk="0" hangingPunct="1">
                        <a:defRPr sz="1800" kern="1200">
                          <a:solidFill>
                            <a:schemeClr val="dk1"/>
                          </a:solidFill>
                          <a:latin typeface="Calibri" panose="020F0502020204030204"/>
                          <a:ea typeface=""/>
                          <a:cs typeface=""/>
                        </a:defRPr>
                      </a:lvl9pPr>
                    </a:lstStyle>
                    <a:p>
                      <a:pPr algn="ctr"/>
                      <a:endParaRPr lang="ru-RU" sz="1400" b="1" dirty="0">
                        <a:solidFill>
                          <a:schemeClr val="tx1"/>
                        </a:solidFill>
                        <a:latin typeface="PT Astra Serif" panose="020A0603040505020204" pitchFamily="18" charset="-52"/>
                        <a:ea typeface="PT Astra Serif" panose="020A0603040505020204" pitchFamily="18" charset="-52"/>
                      </a:endParaRPr>
                    </a:p>
                  </a:txBody>
                  <a:tcPr/>
                </a:tc>
                <a:tc>
                  <a:txBody>
                    <a:bodyPr/>
                    <a:lstStyle>
                      <a:lvl1pPr marL="0" algn="l" defTabSz="914400" rtl="0" eaLnBrk="1" latinLnBrk="0" hangingPunct="1">
                        <a:defRPr sz="1800" kern="1200">
                          <a:solidFill>
                            <a:schemeClr val="dk1"/>
                          </a:solidFill>
                          <a:latin typeface="Calibri" panose="020F0502020204030204"/>
                          <a:ea typeface=""/>
                          <a:cs typeface=""/>
                        </a:defRPr>
                      </a:lvl1pPr>
                      <a:lvl2pPr marL="457200" algn="l" defTabSz="914400" rtl="0" eaLnBrk="1" latinLnBrk="0" hangingPunct="1">
                        <a:defRPr sz="1800" kern="1200">
                          <a:solidFill>
                            <a:schemeClr val="dk1"/>
                          </a:solidFill>
                          <a:latin typeface="Calibri" panose="020F0502020204030204"/>
                          <a:ea typeface=""/>
                          <a:cs typeface=""/>
                        </a:defRPr>
                      </a:lvl2pPr>
                      <a:lvl3pPr marL="914400" algn="l" defTabSz="914400" rtl="0" eaLnBrk="1" latinLnBrk="0" hangingPunct="1">
                        <a:defRPr sz="1800" kern="1200">
                          <a:solidFill>
                            <a:schemeClr val="dk1"/>
                          </a:solidFill>
                          <a:latin typeface="Calibri" panose="020F0502020204030204"/>
                          <a:ea typeface=""/>
                          <a:cs typeface=""/>
                        </a:defRPr>
                      </a:lvl3pPr>
                      <a:lvl4pPr marL="1371600" algn="l" defTabSz="914400" rtl="0" eaLnBrk="1" latinLnBrk="0" hangingPunct="1">
                        <a:defRPr sz="1800" kern="1200">
                          <a:solidFill>
                            <a:schemeClr val="dk1"/>
                          </a:solidFill>
                          <a:latin typeface="Calibri" panose="020F0502020204030204"/>
                          <a:ea typeface=""/>
                          <a:cs typeface=""/>
                        </a:defRPr>
                      </a:lvl4pPr>
                      <a:lvl5pPr marL="1828800" algn="l" defTabSz="914400" rtl="0" eaLnBrk="1" latinLnBrk="0" hangingPunct="1">
                        <a:defRPr sz="1800" kern="1200">
                          <a:solidFill>
                            <a:schemeClr val="dk1"/>
                          </a:solidFill>
                          <a:latin typeface="Calibri" panose="020F0502020204030204"/>
                          <a:ea typeface=""/>
                          <a:cs typeface=""/>
                        </a:defRPr>
                      </a:lvl5pPr>
                      <a:lvl6pPr marL="2286000" algn="l" defTabSz="914400" rtl="0" eaLnBrk="1" latinLnBrk="0" hangingPunct="1">
                        <a:defRPr sz="1800" kern="1200">
                          <a:solidFill>
                            <a:schemeClr val="dk1"/>
                          </a:solidFill>
                          <a:latin typeface="Calibri" panose="020F0502020204030204"/>
                          <a:ea typeface=""/>
                          <a:cs typeface=""/>
                        </a:defRPr>
                      </a:lvl6pPr>
                      <a:lvl7pPr marL="2743200" algn="l" defTabSz="914400" rtl="0" eaLnBrk="1" latinLnBrk="0" hangingPunct="1">
                        <a:defRPr sz="1800" kern="1200">
                          <a:solidFill>
                            <a:schemeClr val="dk1"/>
                          </a:solidFill>
                          <a:latin typeface="Calibri" panose="020F0502020204030204"/>
                          <a:ea typeface=""/>
                          <a:cs typeface=""/>
                        </a:defRPr>
                      </a:lvl7pPr>
                      <a:lvl8pPr marL="3200400" algn="l" defTabSz="914400" rtl="0" eaLnBrk="1" latinLnBrk="0" hangingPunct="1">
                        <a:defRPr sz="1800" kern="1200">
                          <a:solidFill>
                            <a:schemeClr val="dk1"/>
                          </a:solidFill>
                          <a:latin typeface="Calibri" panose="020F0502020204030204"/>
                          <a:ea typeface=""/>
                          <a:cs typeface=""/>
                        </a:defRPr>
                      </a:lvl8pPr>
                      <a:lvl9pPr marL="3657600" algn="l" defTabSz="914400" rtl="0" eaLnBrk="1" latinLnBrk="0" hangingPunct="1">
                        <a:defRPr sz="1800" kern="1200">
                          <a:solidFill>
                            <a:schemeClr val="dk1"/>
                          </a:solidFill>
                          <a:latin typeface="Calibri" panose="020F0502020204030204"/>
                          <a:ea typeface=""/>
                          <a:cs typeface=""/>
                        </a:defRPr>
                      </a:lvl9pPr>
                    </a:lstStyle>
                    <a:p>
                      <a:pPr algn="ctr"/>
                      <a:endParaRPr lang="ru-RU" sz="1400" b="1" dirty="0">
                        <a:solidFill>
                          <a:schemeClr val="tx1"/>
                        </a:solidFill>
                        <a:latin typeface="PT Astra Serif" panose="020A0603040505020204" pitchFamily="18" charset="-52"/>
                        <a:ea typeface="PT Astra Serif" panose="020A0603040505020204" pitchFamily="18" charset="-52"/>
                      </a:endParaRPr>
                    </a:p>
                  </a:txBody>
                  <a:tcPr/>
                </a:tc>
                <a:tc>
                  <a:txBody>
                    <a:bodyPr/>
                    <a:lstStyle/>
                    <a:p>
                      <a:pPr algn="ctr"/>
                      <a:endParaRPr lang="ru-RU" b="1" dirty="0">
                        <a:solidFill>
                          <a:schemeClr val="tx1"/>
                        </a:solidFill>
                        <a:latin typeface="PT Astra Serif" panose="020A0603040505020204" pitchFamily="18" charset="-52"/>
                        <a:ea typeface="PT Astra Serif" panose="020A0603040505020204" pitchFamily="18" charset="-52"/>
                      </a:endParaRPr>
                    </a:p>
                  </a:txBody>
                  <a:tcPr/>
                </a:tc>
              </a:tr>
              <a:tr h="1404000">
                <a:tc>
                  <a:txBody>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ru-RU" sz="1400" b="1" i="0" u="none" strike="noStrike" kern="1200" cap="none" spc="0" normalizeH="0" baseline="0" noProof="0" dirty="0" smtClean="0">
                          <a:ln>
                            <a:noFill/>
                          </a:ln>
                          <a:solidFill>
                            <a:srgbClr val="002060"/>
                          </a:solidFill>
                          <a:effectLst/>
                          <a:uLnTx/>
                          <a:uFillTx/>
                          <a:latin typeface="PT Astra Serif" panose="020A0603040505020204" pitchFamily="18" charset="-52"/>
                          <a:ea typeface="PT Astra Serif" panose="020A0603040505020204" pitchFamily="18" charset="-52"/>
                        </a:rPr>
                        <a:t>Указываются объекты капитального строительства к которым подключены инженерные сети</a:t>
                      </a:r>
                      <a:endParaRPr kumimoji="0" lang="ru-RU" sz="1400" b="1" i="0" u="none" strike="noStrike" kern="1200" cap="none" spc="0" normalizeH="0" baseline="0" noProof="0" dirty="0" smtClean="0">
                        <a:ln>
                          <a:noFill/>
                        </a:ln>
                        <a:solidFill>
                          <a:srgbClr val="002060"/>
                        </a:solidFill>
                        <a:effectLst/>
                        <a:uLnTx/>
                        <a:uFillTx/>
                        <a:latin typeface="PT Astra Serif" panose="020A0603040505020204" pitchFamily="18" charset="-52"/>
                        <a:ea typeface="PT Astra Serif" panose="020A0603040505020204" pitchFamily="18" charset="-52"/>
                        <a:cs typeface="+mn-cs"/>
                      </a:endParaRPr>
                    </a:p>
                    <a:p>
                      <a:pPr algn="just"/>
                      <a:endParaRPr lang="ru-RU" sz="1400" b="1" kern="1200" dirty="0">
                        <a:solidFill>
                          <a:srgbClr val="002060"/>
                        </a:solidFill>
                        <a:effectLst/>
                        <a:latin typeface="PT Astra Serif" panose="020A0603040505020204" pitchFamily="18" charset="-52"/>
                        <a:ea typeface="PT Astra Serif" panose="020A0603040505020204" pitchFamily="18" charset="-52"/>
                        <a:cs typeface="+mn-cs"/>
                      </a:endParaRPr>
                    </a:p>
                  </a:txBody>
                  <a:tcPr>
                    <a:cell3D prstMaterial="dkEdge">
                      <a:bevel prst="artDeco"/>
                      <a:lightRig rig="flood" dir="t"/>
                    </a:cell3D>
                  </a:tcPr>
                </a:tc>
                <a:tc>
                  <a:txBody>
                    <a:bodyPr/>
                    <a:lstStyle/>
                    <a:p>
                      <a:pPr algn="ctr"/>
                      <a:endParaRPr lang="ru-RU" sz="1400" b="1" dirty="0">
                        <a:solidFill>
                          <a:schemeClr val="tx1"/>
                        </a:solidFill>
                        <a:latin typeface="PT Astra Serif" panose="020A0603040505020204" pitchFamily="18" charset="-52"/>
                        <a:ea typeface="PT Astra Serif" panose="020A0603040505020204" pitchFamily="18" charset="-52"/>
                      </a:endParaRPr>
                    </a:p>
                  </a:txBody>
                  <a:tcPr/>
                </a:tc>
                <a:tc>
                  <a:txBody>
                    <a:bodyPr/>
                    <a:lstStyle/>
                    <a:p>
                      <a:pPr algn="ctr"/>
                      <a:endParaRPr lang="ru-RU" sz="1400" b="1" dirty="0">
                        <a:solidFill>
                          <a:schemeClr val="tx1"/>
                        </a:solidFill>
                        <a:latin typeface="PT Astra Serif" panose="020A0603040505020204" pitchFamily="18" charset="-52"/>
                        <a:ea typeface="PT Astra Serif" panose="020A0603040505020204" pitchFamily="18" charset="-52"/>
                      </a:endParaRPr>
                    </a:p>
                  </a:txBody>
                  <a:tcPr/>
                </a:tc>
                <a:tc>
                  <a:txBody>
                    <a:bodyPr/>
                    <a:lstStyle/>
                    <a:p>
                      <a:pPr algn="ctr"/>
                      <a:endParaRPr lang="ru-RU" sz="1400" b="1" dirty="0">
                        <a:solidFill>
                          <a:schemeClr val="tx1"/>
                        </a:solidFill>
                        <a:latin typeface="PT Astra Serif" panose="020A0603040505020204" pitchFamily="18" charset="-52"/>
                        <a:ea typeface="PT Astra Serif" panose="020A0603040505020204" pitchFamily="18" charset="-52"/>
                      </a:endParaRPr>
                    </a:p>
                  </a:txBody>
                  <a:tcPr/>
                </a:tc>
                <a:tc>
                  <a:txBody>
                    <a:bodyPr/>
                    <a:lstStyle/>
                    <a:p>
                      <a:pPr algn="ctr"/>
                      <a:endParaRPr lang="ru-RU" sz="1400" b="1" dirty="0">
                        <a:solidFill>
                          <a:schemeClr val="tx1"/>
                        </a:solidFill>
                        <a:latin typeface="PT Astra Serif" panose="020A0603040505020204" pitchFamily="18" charset="-52"/>
                        <a:ea typeface="PT Astra Serif" panose="020A0603040505020204" pitchFamily="18" charset="-52"/>
                      </a:endParaRPr>
                    </a:p>
                  </a:txBody>
                  <a:tcPr/>
                </a:tc>
                <a:tc>
                  <a:txBody>
                    <a:bodyPr/>
                    <a:lstStyle/>
                    <a:p>
                      <a:pPr algn="ctr"/>
                      <a:endParaRPr lang="ru-RU" sz="1400" b="1" dirty="0">
                        <a:solidFill>
                          <a:schemeClr val="tx1"/>
                        </a:solidFill>
                        <a:latin typeface="PT Astra Serif" panose="020A0603040505020204" pitchFamily="18" charset="-52"/>
                        <a:ea typeface="PT Astra Serif" panose="020A0603040505020204" pitchFamily="18" charset="-52"/>
                      </a:endParaRPr>
                    </a:p>
                  </a:txBody>
                  <a:tcPr/>
                </a:tc>
                <a:tc>
                  <a:txBody>
                    <a:bodyPr/>
                    <a:lstStyle/>
                    <a:p>
                      <a:pPr algn="ctr"/>
                      <a:endParaRPr lang="ru-RU" b="1" dirty="0">
                        <a:solidFill>
                          <a:schemeClr val="tx1"/>
                        </a:solidFill>
                        <a:latin typeface="PT Astra Serif" panose="020A0603040505020204" pitchFamily="18" charset="-52"/>
                        <a:ea typeface="PT Astra Serif" panose="020A0603040505020204" pitchFamily="18" charset="-52"/>
                      </a:endParaRPr>
                    </a:p>
                  </a:txBody>
                  <a:tcPr/>
                </a:tc>
              </a:tr>
            </a:tbl>
          </a:graphicData>
        </a:graphic>
      </p:graphicFrame>
      <p:sp>
        <p:nvSpPr>
          <p:cNvPr id="3" name="TextBox 2"/>
          <p:cNvSpPr txBox="1"/>
          <p:nvPr/>
        </p:nvSpPr>
        <p:spPr>
          <a:xfrm>
            <a:off x="5305425" y="487320"/>
            <a:ext cx="1581150" cy="461665"/>
          </a:xfrm>
          <a:prstGeom prst="rect">
            <a:avLst/>
          </a:prstGeom>
          <a:noFill/>
        </p:spPr>
        <p:txBody>
          <a:bodyPr wrap="square" rtlCol="0">
            <a:spAutoFit/>
          </a:bodyPr>
          <a:lstStyle/>
          <a:p>
            <a:r>
              <a:rPr lang="ru-RU" sz="2400" b="1" dirty="0">
                <a:solidFill>
                  <a:srgbClr val="C00000"/>
                </a:solidFill>
                <a:latin typeface="PT Astra Serif" panose="020A0603040505020204" pitchFamily="18" charset="-52"/>
                <a:ea typeface="PT Astra Serif" panose="020A0603040505020204" pitchFamily="18" charset="-52"/>
                <a:cs typeface="Times New Roman" panose="02020603050405020304" pitchFamily="18" charset="0"/>
              </a:rPr>
              <a:t>ДА/НЕТ</a:t>
            </a:r>
          </a:p>
        </p:txBody>
      </p:sp>
    </p:spTree>
    <p:extLst>
      <p:ext uri="{BB962C8B-B14F-4D97-AF65-F5344CB8AC3E}">
        <p14:creationId xmlns:p14="http://schemas.microsoft.com/office/powerpoint/2010/main" val="51036103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1"/>
            <a:ext cx="12191999" cy="1277470"/>
          </a:xfrm>
        </p:spPr>
        <p:txBody>
          <a:bodyPr>
            <a:noAutofit/>
          </a:bodyPr>
          <a:lstStyle/>
          <a:p>
            <a:pPr algn="ctr"/>
            <a:r>
              <a:rPr lang="ru-RU" sz="2000" b="1" dirty="0">
                <a:ln/>
                <a:solidFill>
                  <a:srgbClr val="C00000"/>
                </a:solidFill>
                <a:latin typeface="PT Astra Serif" panose="020A0603040505020204" pitchFamily="18" charset="-52"/>
                <a:ea typeface="PT Astra Serif" panose="020A0603040505020204" pitchFamily="18" charset="-52"/>
              </a:rPr>
              <a:t>Сведения об объектах недвижимого имущества (объектах капитального строительства, в том числе объектах незавершенного строительства) согласно </a:t>
            </a:r>
            <a:r>
              <a:rPr lang="ru-RU" sz="2000" b="1" dirty="0" smtClean="0">
                <a:ln/>
                <a:solidFill>
                  <a:srgbClr val="C00000"/>
                </a:solidFill>
                <a:latin typeface="PT Astra Serif" panose="020A0603040505020204" pitchFamily="18" charset="-52"/>
                <a:ea typeface="PT Astra Serif" panose="020A0603040505020204" pitchFamily="18" charset="-52"/>
              </a:rPr>
              <a:t>приложению </a:t>
            </a:r>
            <a:r>
              <a:rPr lang="ru-RU" sz="2000" b="1" dirty="0">
                <a:ln/>
                <a:solidFill>
                  <a:srgbClr val="C00000"/>
                </a:solidFill>
                <a:latin typeface="PT Astra Serif" panose="020A0603040505020204" pitchFamily="18" charset="-52"/>
                <a:ea typeface="PT Astra Serif" panose="020A0603040505020204" pitchFamily="18" charset="-52"/>
              </a:rPr>
              <a:t>№ </a:t>
            </a:r>
            <a:r>
              <a:rPr lang="ru-RU" sz="2000" b="1" dirty="0" smtClean="0">
                <a:ln/>
                <a:solidFill>
                  <a:srgbClr val="C00000"/>
                </a:solidFill>
                <a:latin typeface="PT Astra Serif" panose="020A0603040505020204" pitchFamily="18" charset="-52"/>
                <a:ea typeface="PT Astra Serif" panose="020A0603040505020204" pitchFamily="18" charset="-52"/>
              </a:rPr>
              <a:t>1 к </a:t>
            </a:r>
            <a:r>
              <a:rPr lang="ru-RU" sz="2000" b="1" dirty="0">
                <a:ln/>
                <a:solidFill>
                  <a:srgbClr val="C00000"/>
                </a:solidFill>
                <a:latin typeface="PT Astra Serif" panose="020A0603040505020204" pitchFamily="18" charset="-52"/>
                <a:ea typeface="PT Astra Serif" panose="020A0603040505020204" pitchFamily="18" charset="-52"/>
              </a:rPr>
              <a:t>Методике оценки эффективности использования объектов недвижимого имущества, </a:t>
            </a:r>
            <a:br>
              <a:rPr lang="ru-RU" sz="2000" b="1" dirty="0">
                <a:ln/>
                <a:solidFill>
                  <a:srgbClr val="C00000"/>
                </a:solidFill>
                <a:latin typeface="PT Astra Serif" panose="020A0603040505020204" pitchFamily="18" charset="-52"/>
                <a:ea typeface="PT Astra Serif" panose="020A0603040505020204" pitchFamily="18" charset="-52"/>
              </a:rPr>
            </a:br>
            <a:r>
              <a:rPr lang="ru-RU" sz="2000" b="1" dirty="0">
                <a:ln/>
                <a:solidFill>
                  <a:srgbClr val="C00000"/>
                </a:solidFill>
                <a:latin typeface="PT Astra Serif" panose="020A0603040505020204" pitchFamily="18" charset="-52"/>
                <a:ea typeface="PT Astra Serif" panose="020A0603040505020204" pitchFamily="18" charset="-52"/>
              </a:rPr>
              <a:t>находящихся в собственности </a:t>
            </a:r>
            <a:r>
              <a:rPr lang="ru-RU" sz="2000" b="1" dirty="0" smtClean="0">
                <a:ln/>
                <a:solidFill>
                  <a:srgbClr val="C00000"/>
                </a:solidFill>
                <a:latin typeface="PT Astra Serif" panose="020A0603040505020204" pitchFamily="18" charset="-52"/>
                <a:ea typeface="PT Astra Serif" panose="020A0603040505020204" pitchFamily="18" charset="-52"/>
              </a:rPr>
              <a:t>муниципального образования Щекинский район</a:t>
            </a:r>
            <a:endParaRPr lang="ru-RU" sz="2000" b="1" dirty="0">
              <a:ln/>
              <a:solidFill>
                <a:srgbClr val="C00000"/>
              </a:solidFill>
              <a:latin typeface="PT Astra Serif" panose="020A0603040505020204" pitchFamily="18" charset="-52"/>
              <a:ea typeface="PT Astra Serif" panose="020A0603040505020204" pitchFamily="18" charset="-52"/>
            </a:endParaRPr>
          </a:p>
        </p:txBody>
      </p:sp>
      <p:sp>
        <p:nvSpPr>
          <p:cNvPr id="3" name="Прямоугольник 2"/>
          <p:cNvSpPr/>
          <p:nvPr/>
        </p:nvSpPr>
        <p:spPr>
          <a:xfrm>
            <a:off x="0" y="5368296"/>
            <a:ext cx="11128075" cy="707886"/>
          </a:xfrm>
          <a:prstGeom prst="rect">
            <a:avLst/>
          </a:prstGeom>
        </p:spPr>
        <p:txBody>
          <a:bodyPr wrap="square">
            <a:spAutoFit/>
          </a:bodyPr>
          <a:lstStyle/>
          <a:p>
            <a:r>
              <a:rPr lang="ru-RU" sz="2000" b="1" dirty="0" smtClean="0">
                <a:ln/>
                <a:solidFill>
                  <a:srgbClr val="C00000"/>
                </a:solidFill>
                <a:latin typeface="PT Astra Serif" panose="020A0603040505020204" pitchFamily="18" charset="-52"/>
                <a:ea typeface="PT Astra Serif" panose="020A0603040505020204" pitchFamily="18" charset="-52"/>
              </a:rPr>
              <a:t>Информация представляется по каждому неиспользуемому объекту, входящему в состав имущественного комплекса</a:t>
            </a:r>
            <a:endParaRPr lang="ru-RU" dirty="0"/>
          </a:p>
        </p:txBody>
      </p:sp>
      <p:graphicFrame>
        <p:nvGraphicFramePr>
          <p:cNvPr id="5" name="Таблица 4"/>
          <p:cNvGraphicFramePr>
            <a:graphicFrameLocks noGrp="1"/>
          </p:cNvGraphicFramePr>
          <p:nvPr>
            <p:extLst>
              <p:ext uri="{D42A27DB-BD31-4B8C-83A1-F6EECF244321}">
                <p14:modId xmlns:p14="http://schemas.microsoft.com/office/powerpoint/2010/main" val="3819038903"/>
              </p:ext>
            </p:extLst>
          </p:nvPr>
        </p:nvGraphicFramePr>
        <p:xfrm>
          <a:off x="1455201" y="1269571"/>
          <a:ext cx="9009749" cy="4351339"/>
        </p:xfrm>
        <a:graphic>
          <a:graphicData uri="http://schemas.openxmlformats.org/drawingml/2006/table">
            <a:tbl>
              <a:tblPr/>
              <a:tblGrid>
                <a:gridCol w="192747"/>
                <a:gridCol w="314977"/>
                <a:gridCol w="314977"/>
                <a:gridCol w="314977"/>
                <a:gridCol w="314977"/>
                <a:gridCol w="314977"/>
                <a:gridCol w="314977"/>
                <a:gridCol w="363163"/>
                <a:gridCol w="314977"/>
                <a:gridCol w="314977"/>
                <a:gridCol w="314977"/>
                <a:gridCol w="314977"/>
                <a:gridCol w="314977"/>
                <a:gridCol w="314977"/>
                <a:gridCol w="314977"/>
                <a:gridCol w="512425"/>
                <a:gridCol w="314977"/>
                <a:gridCol w="390195"/>
                <a:gridCol w="1251679"/>
                <a:gridCol w="314977"/>
                <a:gridCol w="314977"/>
                <a:gridCol w="314977"/>
                <a:gridCol w="314977"/>
                <a:gridCol w="314977"/>
                <a:gridCol w="314977"/>
              </a:tblGrid>
              <a:tr h="470002">
                <a:tc gridSpan="25">
                  <a:txBody>
                    <a:bodyPr/>
                    <a:lstStyle/>
                    <a:p>
                      <a:pPr algn="ctr" fontAlgn="ctr"/>
                      <a:r>
                        <a:rPr lang="ru-RU" sz="500" b="0" i="0" u="none" strike="noStrike">
                          <a:solidFill>
                            <a:srgbClr val="000000"/>
                          </a:solidFill>
                          <a:effectLst/>
                          <a:latin typeface="PT Astra Serif"/>
                        </a:rPr>
                        <a:t>Сведения об объектах недвижимого имущества (объектах капитального строительства, в том числе объектах незавершенного строительства)</a:t>
                      </a:r>
                      <a:br>
                        <a:rPr lang="ru-RU" sz="500" b="0" i="0" u="none" strike="noStrike">
                          <a:solidFill>
                            <a:srgbClr val="000000"/>
                          </a:solidFill>
                          <a:effectLst/>
                          <a:latin typeface="PT Astra Serif"/>
                        </a:rPr>
                      </a:br>
                      <a:r>
                        <a:rPr lang="ru-RU" sz="500" b="0" i="0" u="none" strike="noStrike">
                          <a:solidFill>
                            <a:srgbClr val="000000"/>
                          </a:solidFill>
                          <a:effectLst/>
                          <a:latin typeface="PT Astra Serif"/>
                        </a:rPr>
                        <a:t>___________________________________________________________</a:t>
                      </a:r>
                      <a:br>
                        <a:rPr lang="ru-RU" sz="500" b="0" i="0" u="none" strike="noStrike">
                          <a:solidFill>
                            <a:srgbClr val="000000"/>
                          </a:solidFill>
                          <a:effectLst/>
                          <a:latin typeface="PT Astra Serif"/>
                        </a:rPr>
                      </a:br>
                      <a:r>
                        <a:rPr lang="ru-RU" sz="500" b="0" i="0" u="none" strike="noStrike">
                          <a:solidFill>
                            <a:srgbClr val="000000"/>
                          </a:solidFill>
                          <a:effectLst/>
                          <a:latin typeface="PT Astra Serif"/>
                        </a:rPr>
                        <a:t>(полное наименование организации (балансодержателя объекта)</a:t>
                      </a:r>
                      <a:br>
                        <a:rPr lang="ru-RU" sz="500" b="0" i="0" u="none" strike="noStrike">
                          <a:solidFill>
                            <a:srgbClr val="000000"/>
                          </a:solidFill>
                          <a:effectLst/>
                          <a:latin typeface="PT Astra Serif"/>
                        </a:rPr>
                      </a:br>
                      <a:r>
                        <a:rPr lang="ru-RU" sz="500" b="0" i="0" u="none" strike="noStrike">
                          <a:solidFill>
                            <a:srgbClr val="000000"/>
                          </a:solidFill>
                          <a:effectLst/>
                          <a:latin typeface="PT Astra Serif"/>
                        </a:rPr>
                        <a:t>по состоянию на «__» _________ 20__ года</a:t>
                      </a:r>
                    </a:p>
                  </a:txBody>
                  <a:tcPr marL="3527" marR="3527" marT="3527" marB="0" anchor="ctr">
                    <a:lnL>
                      <a:noFill/>
                    </a:lnL>
                    <a:lnR>
                      <a:noFill/>
                    </a:lnR>
                    <a:lnT>
                      <a:noFill/>
                    </a:lnT>
                    <a:lnB w="6350" cap="flat" cmpd="sng" algn="ctr">
                      <a:solidFill>
                        <a:srgbClr val="000000"/>
                      </a:solidFill>
                      <a:prstDash val="solid"/>
                      <a:round/>
                      <a:headEnd type="none" w="med" len="med"/>
                      <a:tailEnd type="none" w="med" len="med"/>
                    </a:lnB>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r>
              <a:tr h="1923034">
                <a:tc>
                  <a:txBody>
                    <a:bodyPr/>
                    <a:lstStyle/>
                    <a:p>
                      <a:pPr algn="ctr" fontAlgn="b"/>
                      <a:r>
                        <a:rPr lang="ru-RU" sz="400" b="0" i="0" u="none" strike="noStrike">
                          <a:solidFill>
                            <a:srgbClr val="000000"/>
                          </a:solidFill>
                          <a:effectLst/>
                          <a:latin typeface="PT Astra Serif"/>
                        </a:rPr>
                        <a:t>п/п</a:t>
                      </a:r>
                    </a:p>
                  </a:txBody>
                  <a:tcPr marL="3527" marR="3527" marT="3527" marB="0" vert="vert27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400" b="0" i="0" u="none" strike="noStrike">
                          <a:solidFill>
                            <a:srgbClr val="000000"/>
                          </a:solidFill>
                          <a:effectLst/>
                          <a:latin typeface="PT Astra Serif"/>
                        </a:rPr>
                        <a:t>Кадастровый номер объекта недвижимости</a:t>
                      </a:r>
                    </a:p>
                  </a:txBody>
                  <a:tcPr marL="3527" marR="3527" marT="3527" marB="0" vert="vert27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400" b="0" i="0" u="none" strike="noStrike">
                          <a:solidFill>
                            <a:srgbClr val="000000"/>
                          </a:solidFill>
                          <a:effectLst/>
                          <a:latin typeface="PT Astra Serif"/>
                        </a:rPr>
                        <a:t>Наименование объекта недвижимости (указывается в соответствии со сведениями Единого государственного реестра недвижимости, либо технической документацией)</a:t>
                      </a:r>
                    </a:p>
                  </a:txBody>
                  <a:tcPr marL="3527" marR="3527" marT="3527" marB="0" vert="vert27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400" b="0" i="0" u="none" strike="noStrike">
                          <a:solidFill>
                            <a:srgbClr val="000000"/>
                          </a:solidFill>
                          <a:effectLst/>
                          <a:latin typeface="PT Astra Serif"/>
                        </a:rPr>
                        <a:t>Назначение объекта</a:t>
                      </a:r>
                    </a:p>
                  </a:txBody>
                  <a:tcPr marL="3527" marR="3527" marT="3527" marB="0" vert="vert27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400" b="0" i="0" u="none" strike="noStrike">
                          <a:solidFill>
                            <a:srgbClr val="000000"/>
                          </a:solidFill>
                          <a:effectLst/>
                          <a:latin typeface="PT Astra Serif"/>
                        </a:rPr>
                        <a:t>Местонахождение объекта</a:t>
                      </a:r>
                    </a:p>
                  </a:txBody>
                  <a:tcPr marL="3527" marR="3527" marT="3527" marB="0" vert="vert27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400" b="0" i="0" u="none" strike="noStrike">
                          <a:solidFill>
                            <a:srgbClr val="000000"/>
                          </a:solidFill>
                          <a:effectLst/>
                          <a:latin typeface="PT Astra Serif"/>
                        </a:rPr>
                        <a:t>Государственная регистрация права собственности за муниципальным образованием Щекинский район на объект (дата, номер регистрационной записи)</a:t>
                      </a:r>
                    </a:p>
                  </a:txBody>
                  <a:tcPr marL="3527" marR="3527" marT="3527" marB="0" vert="vert27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400" b="0" i="0" u="none" strike="noStrike">
                          <a:solidFill>
                            <a:srgbClr val="000000"/>
                          </a:solidFill>
                          <a:effectLst/>
                          <a:latin typeface="PT Astra Serif"/>
                        </a:rPr>
                        <a:t>Государственная регистрация права оперативного управления, хозяйственного ведения (дата, номер регистрационной записи)</a:t>
                      </a:r>
                    </a:p>
                  </a:txBody>
                  <a:tcPr marL="3527" marR="3527" marT="3527" marB="0" vert="vert27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400" b="0" i="0" u="none" strike="noStrike">
                          <a:solidFill>
                            <a:srgbClr val="000000"/>
                          </a:solidFill>
                          <a:effectLst/>
                          <a:latin typeface="PT Astra Serif"/>
                        </a:rPr>
                        <a:t>Сведения о наличии инженерных сетей коммунальной инфраструктуры:</a:t>
                      </a:r>
                      <a:br>
                        <a:rPr lang="ru-RU" sz="400" b="0" i="0" u="none" strike="noStrike">
                          <a:solidFill>
                            <a:srgbClr val="000000"/>
                          </a:solidFill>
                          <a:effectLst/>
                          <a:latin typeface="PT Astra Serif"/>
                        </a:rPr>
                      </a:br>
                      <a:r>
                        <a:rPr lang="ru-RU" sz="400" b="0" i="0" u="none" strike="noStrike">
                          <a:solidFill>
                            <a:srgbClr val="000000"/>
                          </a:solidFill>
                          <a:effectLst/>
                          <a:latin typeface="PT Astra Serif"/>
                        </a:rPr>
                        <a:t> тепло-, водо-, газо- и электроснабжения, канализации (водоотведения);</a:t>
                      </a:r>
                      <a:br>
                        <a:rPr lang="ru-RU" sz="400" b="0" i="0" u="none" strike="noStrike">
                          <a:solidFill>
                            <a:srgbClr val="000000"/>
                          </a:solidFill>
                          <a:effectLst/>
                          <a:latin typeface="PT Astra Serif"/>
                        </a:rPr>
                      </a:br>
                      <a:r>
                        <a:rPr lang="ru-RU" sz="400" b="0" i="0" u="none" strike="noStrike">
                          <a:solidFill>
                            <a:srgbClr val="000000"/>
                          </a:solidFill>
                          <a:effectLst/>
                          <a:latin typeface="PT Astra Serif"/>
                        </a:rPr>
                        <a:t>а также информация о состоянии имеющихся инженерных сетей</a:t>
                      </a:r>
                    </a:p>
                  </a:txBody>
                  <a:tcPr marL="3527" marR="3527" marT="3527" marB="0" vert="vert27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400" b="0" i="0" u="none" strike="noStrike">
                          <a:solidFill>
                            <a:srgbClr val="000000"/>
                          </a:solidFill>
                          <a:effectLst/>
                          <a:latin typeface="PT Astra Serif"/>
                        </a:rPr>
                        <a:t>Государственная регистрация права собственности за муниципальным образованием Щекинский район на инженерные сети коммунальной инфраструктуры (указание наименования инженерной сети, дата, номер регистрационной записи) </a:t>
                      </a:r>
                    </a:p>
                  </a:txBody>
                  <a:tcPr marL="3527" marR="3527" marT="3527" marB="0" vert="vert27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400" b="0" i="0" u="none" strike="noStrike">
                          <a:solidFill>
                            <a:srgbClr val="000000"/>
                          </a:solidFill>
                          <a:effectLst/>
                          <a:latin typeface="PT Astra Serif"/>
                        </a:rPr>
                        <a:t>Данные по земельному участку, на котором располагается объект недвижимости </a:t>
                      </a:r>
                      <a:br>
                        <a:rPr lang="ru-RU" sz="400" b="0" i="0" u="none" strike="noStrike">
                          <a:solidFill>
                            <a:srgbClr val="000000"/>
                          </a:solidFill>
                          <a:effectLst/>
                          <a:latin typeface="PT Astra Serif"/>
                        </a:rPr>
                      </a:br>
                      <a:r>
                        <a:rPr lang="ru-RU" sz="400" b="0" i="0" u="none" strike="noStrike">
                          <a:solidFill>
                            <a:srgbClr val="000000"/>
                          </a:solidFill>
                          <a:effectLst/>
                          <a:latin typeface="PT Astra Serif"/>
                        </a:rPr>
                        <a:t>(кадастровый номер, разрешенное использование, площадь, кв. м)</a:t>
                      </a:r>
                    </a:p>
                  </a:txBody>
                  <a:tcPr marL="3527" marR="3527" marT="3527" marB="0" vert="vert27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400" b="0" i="0" u="none" strike="noStrike">
                          <a:solidFill>
                            <a:srgbClr val="000000"/>
                          </a:solidFill>
                          <a:effectLst/>
                          <a:latin typeface="PT Astra Serif"/>
                        </a:rPr>
                        <a:t>Количество объектов недвижимости, расположенных на земельном участке</a:t>
                      </a:r>
                    </a:p>
                  </a:txBody>
                  <a:tcPr marL="3527" marR="3527" marT="3527" marB="0" vert="vert27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400" b="0" i="0" u="none" strike="noStrike">
                          <a:solidFill>
                            <a:srgbClr val="000000"/>
                          </a:solidFill>
                          <a:effectLst/>
                          <a:latin typeface="PT Astra Serif"/>
                        </a:rPr>
                        <a:t>Государственная регистрация права собственности за муниципальным образованием Щекиснкий район на земельный участок (дата, номер регистрационной записи)</a:t>
                      </a:r>
                    </a:p>
                  </a:txBody>
                  <a:tcPr marL="3527" marR="3527" marT="3527" marB="0" vert="vert27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400" b="0" i="0" u="none" strike="noStrike">
                          <a:solidFill>
                            <a:srgbClr val="000000"/>
                          </a:solidFill>
                          <a:effectLst/>
                          <a:latin typeface="PT Astra Serif"/>
                        </a:rPr>
                        <a:t>Общая площадь объекта, кв. м (Sобщ.)</a:t>
                      </a:r>
                    </a:p>
                  </a:txBody>
                  <a:tcPr marL="3527" marR="3527" marT="3527" marB="0" vert="vert27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400" b="0" i="0" u="none" strike="noStrike">
                          <a:solidFill>
                            <a:srgbClr val="000000"/>
                          </a:solidFill>
                          <a:effectLst/>
                          <a:latin typeface="PT Astra Serif"/>
                        </a:rPr>
                        <a:t>Протяженность объекта, км</a:t>
                      </a:r>
                    </a:p>
                  </a:txBody>
                  <a:tcPr marL="3527" marR="3527" marT="3527" marB="0" vert="vert27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400" b="0" i="0" u="none" strike="noStrike">
                          <a:solidFill>
                            <a:srgbClr val="000000"/>
                          </a:solidFill>
                          <a:effectLst/>
                          <a:latin typeface="PT Astra Serif"/>
                        </a:rPr>
                        <a:t>Площадь объекта недвижимого имущества, используемая муниципальным учреждением муниципального образования Щекинский район, муниципальным унитарным предприятием муниципального образования Щекинский район, кв.м (Sисп.)</a:t>
                      </a:r>
                    </a:p>
                  </a:txBody>
                  <a:tcPr marL="3527" marR="3527" marT="3527" marB="0" vert="vert27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400" b="0" i="0" u="none" strike="noStrike">
                          <a:solidFill>
                            <a:srgbClr val="000000"/>
                          </a:solidFill>
                          <a:effectLst/>
                          <a:latin typeface="PT Astra Serif"/>
                        </a:rPr>
                        <a:t>Площадь объекта недвижимого имущества, используемая муниципальным учреждением муниципального образования Щекинский район, муниципальным унитарным предприятием муниципального образования Щекинский район для осуществления уставной деятельности, для оказания государственных услуг при выполнении государственного задания, оказания платных услуг и осуществления иной приносящей доход деятельности, кв.м (Sд.)</a:t>
                      </a:r>
                    </a:p>
                  </a:txBody>
                  <a:tcPr marL="3527" marR="3527" marT="3527" marB="0" vert="vert27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400" b="0" i="0" u="none" strike="noStrike">
                          <a:solidFill>
                            <a:srgbClr val="000000"/>
                          </a:solidFill>
                          <a:effectLst/>
                          <a:latin typeface="PT Astra Serif"/>
                        </a:rPr>
                        <a:t>Площадь объекта недвижимого имущества, переданная в пользование третьим лицам по договорам аренды, безвозмездного пользования, иным основаниям в соответствии с действующим законодательством, кв. м (Sар.)</a:t>
                      </a:r>
                    </a:p>
                  </a:txBody>
                  <a:tcPr marL="3527" marR="3527" marT="3527" marB="0" vert="vert27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400" b="0" i="0" u="none" strike="noStrike">
                          <a:solidFill>
                            <a:srgbClr val="000000"/>
                          </a:solidFill>
                          <a:effectLst/>
                          <a:latin typeface="PT Astra Serif"/>
                        </a:rPr>
                        <a:t>Площадь свободных (неиспользуемых) помещений (с подробным описанием состава неиспользуемого имущества (литер, этаж, номера на поэтажном плане, согласно техническому паспорту, наличие отдельного входа), кв. м</a:t>
                      </a:r>
                    </a:p>
                  </a:txBody>
                  <a:tcPr marL="3527" marR="3527" marT="3527" marB="0" vert="vert27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400" b="0" i="0" u="none" strike="noStrike">
                          <a:solidFill>
                            <a:srgbClr val="000000"/>
                          </a:solidFill>
                          <a:effectLst/>
                          <a:latin typeface="PT Astra Serif"/>
                        </a:rPr>
                        <a:t>Описание физического состояния свободных (неиспользуемых) объектов (площадей, помещений) </a:t>
                      </a:r>
                      <a:br>
                        <a:rPr lang="ru-RU" sz="400" b="0" i="0" u="none" strike="noStrike">
                          <a:solidFill>
                            <a:srgbClr val="000000"/>
                          </a:solidFill>
                          <a:effectLst/>
                          <a:latin typeface="PT Astra Serif"/>
                        </a:rPr>
                      </a:br>
                      <a:r>
                        <a:rPr lang="ru-RU" sz="400" b="0" i="0" u="none" strike="noStrike">
                          <a:solidFill>
                            <a:srgbClr val="000000"/>
                          </a:solidFill>
                          <a:effectLst/>
                          <a:latin typeface="PT Astra Serif"/>
                        </a:rPr>
                        <a:t>1. Состояние (удовлетворительное, неудовлетворительное, иные сведения)</a:t>
                      </a:r>
                      <a:br>
                        <a:rPr lang="ru-RU" sz="400" b="0" i="0" u="none" strike="noStrike">
                          <a:solidFill>
                            <a:srgbClr val="000000"/>
                          </a:solidFill>
                          <a:effectLst/>
                          <a:latin typeface="PT Astra Serif"/>
                        </a:rPr>
                      </a:br>
                      <a:r>
                        <a:rPr lang="ru-RU" sz="400" b="0" i="0" u="none" strike="noStrike">
                          <a:solidFill>
                            <a:srgbClr val="000000"/>
                          </a:solidFill>
                          <a:effectLst/>
                          <a:latin typeface="PT Astra Serif"/>
                        </a:rPr>
                        <a:t>2. Пригодность к дальнейшему использованию, либо наличие признаков для списания</a:t>
                      </a:r>
                      <a:br>
                        <a:rPr lang="ru-RU" sz="400" b="0" i="0" u="none" strike="noStrike">
                          <a:solidFill>
                            <a:srgbClr val="000000"/>
                          </a:solidFill>
                          <a:effectLst/>
                          <a:latin typeface="PT Astra Serif"/>
                        </a:rPr>
                      </a:br>
                      <a:r>
                        <a:rPr lang="ru-RU" sz="400" b="0" i="0" u="none" strike="noStrike">
                          <a:solidFill>
                            <a:srgbClr val="000000"/>
                          </a:solidFill>
                          <a:effectLst/>
                          <a:latin typeface="PT Astra Serif"/>
                        </a:rPr>
                        <a:t>3. Описание возможности самостоятельного обособленного использования неиспользуемого имущества или его части</a:t>
                      </a:r>
                      <a:br>
                        <a:rPr lang="ru-RU" sz="400" b="0" i="0" u="none" strike="noStrike">
                          <a:solidFill>
                            <a:srgbClr val="000000"/>
                          </a:solidFill>
                          <a:effectLst/>
                          <a:latin typeface="PT Astra Serif"/>
                        </a:rPr>
                      </a:br>
                      <a:r>
                        <a:rPr lang="ru-RU" sz="400" b="0" i="0" u="none" strike="noStrike">
                          <a:solidFill>
                            <a:srgbClr val="000000"/>
                          </a:solidFill>
                          <a:effectLst/>
                          <a:latin typeface="PT Astra Serif"/>
                        </a:rPr>
                        <a:t>4. Возможные направления и виды использования пригодного для использования имущества, в том числе возможные цели аренды, безвозмездного пользования</a:t>
                      </a:r>
                      <a:br>
                        <a:rPr lang="ru-RU" sz="400" b="0" i="0" u="none" strike="noStrike">
                          <a:solidFill>
                            <a:srgbClr val="000000"/>
                          </a:solidFill>
                          <a:effectLst/>
                          <a:latin typeface="PT Astra Serif"/>
                        </a:rPr>
                      </a:br>
                      <a:r>
                        <a:rPr lang="ru-RU" sz="400" b="0" i="0" u="none" strike="noStrike">
                          <a:solidFill>
                            <a:srgbClr val="000000"/>
                          </a:solidFill>
                          <a:effectLst/>
                          <a:latin typeface="PT Astra Serif"/>
                        </a:rPr>
                        <a:t>5. Предложения балансодержателя по повышению эффективности использования неиспользуемого имущества</a:t>
                      </a:r>
                      <a:br>
                        <a:rPr lang="ru-RU" sz="400" b="0" i="0" u="none" strike="noStrike">
                          <a:solidFill>
                            <a:srgbClr val="000000"/>
                          </a:solidFill>
                          <a:effectLst/>
                          <a:latin typeface="PT Astra Serif"/>
                        </a:rPr>
                      </a:br>
                      <a:r>
                        <a:rPr lang="ru-RU" sz="400" b="0" i="0" u="none" strike="noStrike">
                          <a:solidFill>
                            <a:srgbClr val="000000"/>
                          </a:solidFill>
                          <a:effectLst/>
                          <a:latin typeface="PT Astra Serif"/>
                        </a:rPr>
                        <a:t>6. Иная информация об объектах, необходимая для формирования предложений функциональным отраслевыми органом администрации муниципального образования Щекинский район по повышению эффективности.</a:t>
                      </a:r>
                    </a:p>
                  </a:txBody>
                  <a:tcPr marL="3527" marR="3527" marT="3527" marB="0" vert="vert27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400" b="0" i="0" u="none" strike="noStrike">
                          <a:solidFill>
                            <a:srgbClr val="000000"/>
                          </a:solidFill>
                          <a:effectLst/>
                          <a:latin typeface="PT Astra Serif"/>
                        </a:rPr>
                        <a:t>Расчет показателя эффективности использования объекта недвижимого имущества (N)</a:t>
                      </a:r>
                    </a:p>
                  </a:txBody>
                  <a:tcPr marL="3527" marR="3527" marT="3527" marB="0" vert="vert27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400" b="0" i="0" u="none" strike="noStrike">
                          <a:solidFill>
                            <a:srgbClr val="000000"/>
                          </a:solidFill>
                          <a:effectLst/>
                          <a:latin typeface="PT Astra Serif"/>
                        </a:rPr>
                        <a:t>Сведения об ограничениях и обременениях объекта правами 3-х лиц </a:t>
                      </a:r>
                    </a:p>
                  </a:txBody>
                  <a:tcPr marL="3527" marR="3527" marT="3527" marB="0" vert="vert27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400" b="0" i="0" u="none" strike="noStrike">
                          <a:solidFill>
                            <a:srgbClr val="000000"/>
                          </a:solidFill>
                          <a:effectLst/>
                          <a:latin typeface="PT Astra Serif"/>
                        </a:rPr>
                        <a:t>Количество арендаторов (пользователей) объекта</a:t>
                      </a:r>
                    </a:p>
                  </a:txBody>
                  <a:tcPr marL="3527" marR="3527" marT="3527" marB="0" vert="vert27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400" b="0" i="0" u="none" strike="noStrike">
                          <a:solidFill>
                            <a:srgbClr val="000000"/>
                          </a:solidFill>
                          <a:effectLst/>
                          <a:latin typeface="PT Astra Serif"/>
                        </a:rPr>
                        <a:t>Отнесение к специализированному жилищному фонду (ДА/НЕТ), с указанием реквизитов документов-оснований</a:t>
                      </a:r>
                    </a:p>
                  </a:txBody>
                  <a:tcPr marL="3527" marR="3527" marT="3527" marB="0" vert="vert27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400" b="0" i="0" u="none" strike="noStrike">
                          <a:solidFill>
                            <a:srgbClr val="000000"/>
                          </a:solidFill>
                          <a:effectLst/>
                          <a:latin typeface="PT Astra Serif"/>
                        </a:rPr>
                        <a:t>Принадлежность к памятникам истории и культуры (ДА/НЕТ), с указанием реквизитов документов-оснований</a:t>
                      </a:r>
                    </a:p>
                  </a:txBody>
                  <a:tcPr marL="3527" marR="3527" marT="3527" marB="0" vert="vert27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400" b="0" i="0" u="none" strike="noStrike">
                          <a:solidFill>
                            <a:srgbClr val="000000"/>
                          </a:solidFill>
                          <a:effectLst/>
                          <a:latin typeface="PT Astra Serif"/>
                        </a:rPr>
                        <a:t>Отнесение к объектам гражданской обороны (ДА/НЕТ), с указанием наличия паспортов или иных документов на защитные сооружения</a:t>
                      </a:r>
                    </a:p>
                  </a:txBody>
                  <a:tcPr marL="3527" marR="3527" marT="3527" marB="0" vert="vert27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74062">
                <a:tc>
                  <a:txBody>
                    <a:bodyPr/>
                    <a:lstStyle/>
                    <a:p>
                      <a:pPr algn="ctr" fontAlgn="ctr"/>
                      <a:r>
                        <a:rPr lang="ru-RU" sz="400" b="0" i="0" u="none" strike="noStrike">
                          <a:solidFill>
                            <a:srgbClr val="000000"/>
                          </a:solidFill>
                          <a:effectLst/>
                          <a:latin typeface="PT Astra Serif"/>
                        </a:rPr>
                        <a:t>1</a:t>
                      </a:r>
                    </a:p>
                  </a:txBody>
                  <a:tcPr marL="3527" marR="3527" marT="35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ru-RU" sz="400" b="0" i="0" u="none" strike="noStrike">
                          <a:solidFill>
                            <a:srgbClr val="000000"/>
                          </a:solidFill>
                          <a:effectLst/>
                          <a:latin typeface="PT Astra Serif"/>
                        </a:rPr>
                        <a:t>2</a:t>
                      </a:r>
                    </a:p>
                  </a:txBody>
                  <a:tcPr marL="3527" marR="3527" marT="35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ru-RU" sz="400" b="0" i="0" u="none" strike="noStrike">
                          <a:solidFill>
                            <a:srgbClr val="000000"/>
                          </a:solidFill>
                          <a:effectLst/>
                          <a:latin typeface="PT Astra Serif"/>
                        </a:rPr>
                        <a:t>3</a:t>
                      </a:r>
                    </a:p>
                  </a:txBody>
                  <a:tcPr marL="3527" marR="3527" marT="35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ru-RU" sz="400" b="0" i="0" u="none" strike="noStrike">
                          <a:solidFill>
                            <a:srgbClr val="000000"/>
                          </a:solidFill>
                          <a:effectLst/>
                          <a:latin typeface="PT Astra Serif"/>
                        </a:rPr>
                        <a:t>4</a:t>
                      </a:r>
                    </a:p>
                  </a:txBody>
                  <a:tcPr marL="3527" marR="3527" marT="35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ru-RU" sz="400" b="0" i="0" u="none" strike="noStrike">
                          <a:solidFill>
                            <a:srgbClr val="000000"/>
                          </a:solidFill>
                          <a:effectLst/>
                          <a:latin typeface="PT Astra Serif"/>
                        </a:rPr>
                        <a:t>5</a:t>
                      </a:r>
                    </a:p>
                  </a:txBody>
                  <a:tcPr marL="3527" marR="3527" marT="35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ru-RU" sz="400" b="0" i="0" u="none" strike="noStrike">
                          <a:solidFill>
                            <a:srgbClr val="000000"/>
                          </a:solidFill>
                          <a:effectLst/>
                          <a:latin typeface="PT Astra Serif"/>
                        </a:rPr>
                        <a:t>6</a:t>
                      </a:r>
                    </a:p>
                  </a:txBody>
                  <a:tcPr marL="3527" marR="3527" marT="35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ru-RU" sz="400" b="0" i="0" u="none" strike="noStrike">
                          <a:solidFill>
                            <a:srgbClr val="000000"/>
                          </a:solidFill>
                          <a:effectLst/>
                          <a:latin typeface="PT Astra Serif"/>
                        </a:rPr>
                        <a:t>7</a:t>
                      </a:r>
                    </a:p>
                  </a:txBody>
                  <a:tcPr marL="3527" marR="3527" marT="35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ru-RU" sz="400" b="0" i="0" u="none" strike="noStrike">
                          <a:solidFill>
                            <a:srgbClr val="000000"/>
                          </a:solidFill>
                          <a:effectLst/>
                          <a:latin typeface="PT Astra Serif"/>
                        </a:rPr>
                        <a:t>8</a:t>
                      </a:r>
                    </a:p>
                  </a:txBody>
                  <a:tcPr marL="3527" marR="3527" marT="35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ru-RU" sz="400" b="0" i="0" u="none" strike="noStrike">
                          <a:solidFill>
                            <a:srgbClr val="000000"/>
                          </a:solidFill>
                          <a:effectLst/>
                          <a:latin typeface="PT Astra Serif"/>
                        </a:rPr>
                        <a:t>9</a:t>
                      </a:r>
                    </a:p>
                  </a:txBody>
                  <a:tcPr marL="3527" marR="3527" marT="35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ru-RU" sz="400" b="0" i="0" u="none" strike="noStrike">
                          <a:solidFill>
                            <a:srgbClr val="000000"/>
                          </a:solidFill>
                          <a:effectLst/>
                          <a:latin typeface="PT Astra Serif"/>
                        </a:rPr>
                        <a:t>10</a:t>
                      </a:r>
                    </a:p>
                  </a:txBody>
                  <a:tcPr marL="3527" marR="3527" marT="35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ru-RU" sz="400" b="0" i="0" u="none" strike="noStrike">
                          <a:solidFill>
                            <a:srgbClr val="000000"/>
                          </a:solidFill>
                          <a:effectLst/>
                          <a:latin typeface="PT Astra Serif"/>
                        </a:rPr>
                        <a:t>11</a:t>
                      </a:r>
                    </a:p>
                  </a:txBody>
                  <a:tcPr marL="3527" marR="3527" marT="35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ru-RU" sz="400" b="0" i="0" u="none" strike="noStrike">
                          <a:solidFill>
                            <a:srgbClr val="000000"/>
                          </a:solidFill>
                          <a:effectLst/>
                          <a:latin typeface="PT Astra Serif"/>
                        </a:rPr>
                        <a:t>12</a:t>
                      </a:r>
                    </a:p>
                  </a:txBody>
                  <a:tcPr marL="3527" marR="3527" marT="35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ru-RU" sz="400" b="0" i="0" u="none" strike="noStrike">
                          <a:solidFill>
                            <a:srgbClr val="000000"/>
                          </a:solidFill>
                          <a:effectLst/>
                          <a:latin typeface="PT Astra Serif"/>
                        </a:rPr>
                        <a:t>13</a:t>
                      </a:r>
                    </a:p>
                  </a:txBody>
                  <a:tcPr marL="3527" marR="3527" marT="35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ru-RU" sz="400" b="0" i="0" u="none" strike="noStrike">
                          <a:solidFill>
                            <a:srgbClr val="000000"/>
                          </a:solidFill>
                          <a:effectLst/>
                          <a:latin typeface="PT Astra Serif"/>
                        </a:rPr>
                        <a:t>14</a:t>
                      </a:r>
                    </a:p>
                  </a:txBody>
                  <a:tcPr marL="3527" marR="3527" marT="35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ru-RU" sz="400" b="0" i="0" u="none" strike="noStrike">
                          <a:solidFill>
                            <a:srgbClr val="000000"/>
                          </a:solidFill>
                          <a:effectLst/>
                          <a:latin typeface="PT Astra Serif"/>
                        </a:rPr>
                        <a:t>15</a:t>
                      </a:r>
                    </a:p>
                  </a:txBody>
                  <a:tcPr marL="3527" marR="3527" marT="35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ru-RU" sz="400" b="0" i="0" u="none" strike="noStrike">
                          <a:solidFill>
                            <a:srgbClr val="000000"/>
                          </a:solidFill>
                          <a:effectLst/>
                          <a:latin typeface="PT Astra Serif"/>
                        </a:rPr>
                        <a:t>16</a:t>
                      </a:r>
                    </a:p>
                  </a:txBody>
                  <a:tcPr marL="3527" marR="3527" marT="35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ru-RU" sz="400" b="0" i="0" u="none" strike="noStrike">
                          <a:solidFill>
                            <a:srgbClr val="000000"/>
                          </a:solidFill>
                          <a:effectLst/>
                          <a:latin typeface="PT Astra Serif"/>
                        </a:rPr>
                        <a:t>17</a:t>
                      </a:r>
                    </a:p>
                  </a:txBody>
                  <a:tcPr marL="3527" marR="3527" marT="35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ru-RU" sz="400" b="0" i="0" u="none" strike="noStrike">
                          <a:solidFill>
                            <a:srgbClr val="000000"/>
                          </a:solidFill>
                          <a:effectLst/>
                          <a:latin typeface="PT Astra Serif"/>
                        </a:rPr>
                        <a:t>18</a:t>
                      </a:r>
                    </a:p>
                  </a:txBody>
                  <a:tcPr marL="3527" marR="3527" marT="35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ru-RU" sz="400" b="0" i="0" u="none" strike="noStrike">
                          <a:solidFill>
                            <a:srgbClr val="000000"/>
                          </a:solidFill>
                          <a:effectLst/>
                          <a:latin typeface="PT Astra Serif"/>
                        </a:rPr>
                        <a:t>19</a:t>
                      </a:r>
                    </a:p>
                  </a:txBody>
                  <a:tcPr marL="3527" marR="3527" marT="35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ru-RU" sz="400" b="0" i="0" u="none" strike="noStrike">
                          <a:solidFill>
                            <a:srgbClr val="000000"/>
                          </a:solidFill>
                          <a:effectLst/>
                          <a:latin typeface="PT Astra Serif"/>
                        </a:rPr>
                        <a:t>20</a:t>
                      </a:r>
                    </a:p>
                  </a:txBody>
                  <a:tcPr marL="3527" marR="3527" marT="35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ru-RU" sz="400" b="0" i="0" u="none" strike="noStrike">
                          <a:solidFill>
                            <a:srgbClr val="000000"/>
                          </a:solidFill>
                          <a:effectLst/>
                          <a:latin typeface="PT Astra Serif"/>
                        </a:rPr>
                        <a:t>21</a:t>
                      </a:r>
                    </a:p>
                  </a:txBody>
                  <a:tcPr marL="3527" marR="3527" marT="35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ru-RU" sz="400" b="0" i="0" u="none" strike="noStrike">
                          <a:solidFill>
                            <a:srgbClr val="000000"/>
                          </a:solidFill>
                          <a:effectLst/>
                          <a:latin typeface="PT Astra Serif"/>
                        </a:rPr>
                        <a:t>22</a:t>
                      </a:r>
                    </a:p>
                  </a:txBody>
                  <a:tcPr marL="3527" marR="3527" marT="35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ru-RU" sz="400" b="0" i="0" u="none" strike="noStrike">
                          <a:solidFill>
                            <a:srgbClr val="000000"/>
                          </a:solidFill>
                          <a:effectLst/>
                          <a:latin typeface="PT Astra Serif"/>
                        </a:rPr>
                        <a:t>23</a:t>
                      </a:r>
                    </a:p>
                  </a:txBody>
                  <a:tcPr marL="3527" marR="3527" marT="35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ru-RU" sz="400" b="0" i="0" u="none" strike="noStrike">
                          <a:solidFill>
                            <a:srgbClr val="000000"/>
                          </a:solidFill>
                          <a:effectLst/>
                          <a:latin typeface="PT Astra Serif"/>
                        </a:rPr>
                        <a:t>24</a:t>
                      </a:r>
                    </a:p>
                  </a:txBody>
                  <a:tcPr marL="3527" marR="3527" marT="35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ru-RU" sz="400" b="0" i="0" u="none" strike="noStrike">
                          <a:solidFill>
                            <a:srgbClr val="000000"/>
                          </a:solidFill>
                          <a:effectLst/>
                          <a:latin typeface="PT Astra Serif"/>
                        </a:rPr>
                        <a:t>25</a:t>
                      </a:r>
                    </a:p>
                  </a:txBody>
                  <a:tcPr marL="3527" marR="3527" marT="35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52678">
                <a:tc>
                  <a:txBody>
                    <a:bodyPr/>
                    <a:lstStyle/>
                    <a:p>
                      <a:pPr algn="ctr" fontAlgn="ctr"/>
                      <a:r>
                        <a:rPr lang="ru-RU" sz="400" b="0" i="0" u="none" strike="noStrike">
                          <a:solidFill>
                            <a:srgbClr val="000000"/>
                          </a:solidFill>
                          <a:effectLst/>
                          <a:latin typeface="PT Astra Serif"/>
                        </a:rPr>
                        <a:t>1.</a:t>
                      </a:r>
                    </a:p>
                  </a:txBody>
                  <a:tcPr marL="3527" marR="3527" marT="35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ru-RU" sz="400" b="0" i="0" u="none" strike="noStrike">
                          <a:solidFill>
                            <a:srgbClr val="000000"/>
                          </a:solidFill>
                          <a:effectLst/>
                          <a:latin typeface="PT Astra Serif"/>
                        </a:rPr>
                        <a:t> </a:t>
                      </a:r>
                    </a:p>
                  </a:txBody>
                  <a:tcPr marL="3527" marR="3527" marT="35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ru-RU" sz="400" b="0" i="0" u="none" strike="noStrike">
                          <a:solidFill>
                            <a:srgbClr val="000000"/>
                          </a:solidFill>
                          <a:effectLst/>
                          <a:latin typeface="PT Astra Serif"/>
                        </a:rPr>
                        <a:t> </a:t>
                      </a:r>
                    </a:p>
                  </a:txBody>
                  <a:tcPr marL="3527" marR="3527" marT="35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ru-RU" sz="400" b="0" i="0" u="none" strike="noStrike">
                          <a:solidFill>
                            <a:srgbClr val="000000"/>
                          </a:solidFill>
                          <a:effectLst/>
                          <a:latin typeface="PT Astra Serif"/>
                        </a:rPr>
                        <a:t> </a:t>
                      </a:r>
                    </a:p>
                  </a:txBody>
                  <a:tcPr marL="3527" marR="3527" marT="35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ru-RU" sz="400" b="0" i="0" u="none" strike="noStrike">
                          <a:solidFill>
                            <a:srgbClr val="000000"/>
                          </a:solidFill>
                          <a:effectLst/>
                          <a:latin typeface="PT Astra Serif"/>
                        </a:rPr>
                        <a:t> </a:t>
                      </a:r>
                    </a:p>
                  </a:txBody>
                  <a:tcPr marL="3527" marR="3527" marT="35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ru-RU" sz="400" b="0" i="0" u="none" strike="noStrike">
                          <a:solidFill>
                            <a:srgbClr val="000000"/>
                          </a:solidFill>
                          <a:effectLst/>
                          <a:latin typeface="PT Astra Serif"/>
                        </a:rPr>
                        <a:t> </a:t>
                      </a:r>
                    </a:p>
                  </a:txBody>
                  <a:tcPr marL="3527" marR="3527" marT="35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ru-RU" sz="400" b="0" i="0" u="none" strike="noStrike">
                          <a:solidFill>
                            <a:srgbClr val="000000"/>
                          </a:solidFill>
                          <a:effectLst/>
                          <a:latin typeface="PT Astra Serif"/>
                        </a:rPr>
                        <a:t> </a:t>
                      </a:r>
                    </a:p>
                  </a:txBody>
                  <a:tcPr marL="3527" marR="3527" marT="35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ru-RU" sz="400" b="0" i="0" u="none" strike="noStrike">
                          <a:solidFill>
                            <a:srgbClr val="000000"/>
                          </a:solidFill>
                          <a:effectLst/>
                          <a:latin typeface="PT Astra Serif"/>
                        </a:rPr>
                        <a:t> </a:t>
                      </a:r>
                    </a:p>
                  </a:txBody>
                  <a:tcPr marL="3527" marR="3527" marT="35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ru-RU" sz="400" b="0" i="0" u="none" strike="noStrike">
                          <a:solidFill>
                            <a:srgbClr val="000000"/>
                          </a:solidFill>
                          <a:effectLst/>
                          <a:latin typeface="PT Astra Serif"/>
                        </a:rPr>
                        <a:t> </a:t>
                      </a:r>
                    </a:p>
                  </a:txBody>
                  <a:tcPr marL="3527" marR="3527" marT="35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ru-RU" sz="400" b="0" i="0" u="none" strike="noStrike">
                          <a:solidFill>
                            <a:srgbClr val="000000"/>
                          </a:solidFill>
                          <a:effectLst/>
                          <a:latin typeface="PT Astra Serif"/>
                        </a:rPr>
                        <a:t> </a:t>
                      </a:r>
                    </a:p>
                  </a:txBody>
                  <a:tcPr marL="3527" marR="3527" marT="35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ru-RU" sz="400" b="0" i="0" u="none" strike="noStrike">
                          <a:solidFill>
                            <a:srgbClr val="000000"/>
                          </a:solidFill>
                          <a:effectLst/>
                          <a:latin typeface="PT Astra Serif"/>
                        </a:rPr>
                        <a:t> </a:t>
                      </a:r>
                    </a:p>
                  </a:txBody>
                  <a:tcPr marL="3527" marR="3527" marT="35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ru-RU" sz="400" b="0" i="0" u="none" strike="noStrike">
                          <a:solidFill>
                            <a:srgbClr val="000000"/>
                          </a:solidFill>
                          <a:effectLst/>
                          <a:latin typeface="PT Astra Serif"/>
                        </a:rPr>
                        <a:t> </a:t>
                      </a:r>
                    </a:p>
                  </a:txBody>
                  <a:tcPr marL="3527" marR="3527" marT="35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ru-RU" sz="400" b="0" i="0" u="none" strike="noStrike">
                          <a:solidFill>
                            <a:srgbClr val="000000"/>
                          </a:solidFill>
                          <a:effectLst/>
                          <a:latin typeface="PT Astra Serif"/>
                        </a:rPr>
                        <a:t> </a:t>
                      </a:r>
                    </a:p>
                  </a:txBody>
                  <a:tcPr marL="3527" marR="3527" marT="35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ru-RU" sz="400" b="0" i="0" u="none" strike="noStrike">
                          <a:solidFill>
                            <a:srgbClr val="000000"/>
                          </a:solidFill>
                          <a:effectLst/>
                          <a:latin typeface="PT Astra Serif"/>
                        </a:rPr>
                        <a:t> </a:t>
                      </a:r>
                    </a:p>
                  </a:txBody>
                  <a:tcPr marL="3527" marR="3527" marT="35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ru-RU" sz="400" b="0" i="0" u="none" strike="noStrike">
                          <a:solidFill>
                            <a:srgbClr val="000000"/>
                          </a:solidFill>
                          <a:effectLst/>
                          <a:latin typeface="PT Astra Serif"/>
                        </a:rPr>
                        <a:t> </a:t>
                      </a:r>
                    </a:p>
                  </a:txBody>
                  <a:tcPr marL="3527" marR="3527" marT="35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ru-RU" sz="400" b="0" i="0" u="none" strike="noStrike">
                          <a:solidFill>
                            <a:srgbClr val="000000"/>
                          </a:solidFill>
                          <a:effectLst/>
                          <a:latin typeface="PT Astra Serif"/>
                        </a:rPr>
                        <a:t> </a:t>
                      </a:r>
                    </a:p>
                  </a:txBody>
                  <a:tcPr marL="3527" marR="3527" marT="35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ru-RU" sz="400" b="0" i="0" u="none" strike="noStrike">
                          <a:solidFill>
                            <a:srgbClr val="000000"/>
                          </a:solidFill>
                          <a:effectLst/>
                          <a:latin typeface="PT Astra Serif"/>
                        </a:rPr>
                        <a:t> </a:t>
                      </a:r>
                    </a:p>
                  </a:txBody>
                  <a:tcPr marL="3527" marR="3527" marT="352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ru-RU" sz="400" b="0" i="0" u="none" strike="noStrike">
                          <a:solidFill>
                            <a:srgbClr val="000000"/>
                          </a:solidFill>
                          <a:effectLst/>
                          <a:latin typeface="PT Astra Serif"/>
                        </a:rPr>
                        <a:t> </a:t>
                      </a:r>
                    </a:p>
                  </a:txBody>
                  <a:tcPr marL="3527" marR="3527" marT="352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ru-RU" sz="400" b="0" i="0" u="none" strike="noStrike">
                          <a:solidFill>
                            <a:srgbClr val="000000"/>
                          </a:solidFill>
                          <a:effectLst/>
                          <a:latin typeface="PT Astra Serif"/>
                        </a:rPr>
                        <a:t>1.</a:t>
                      </a:r>
                      <a:br>
                        <a:rPr lang="ru-RU" sz="400" b="0" i="0" u="none" strike="noStrike">
                          <a:solidFill>
                            <a:srgbClr val="000000"/>
                          </a:solidFill>
                          <a:effectLst/>
                          <a:latin typeface="PT Astra Serif"/>
                        </a:rPr>
                      </a:br>
                      <a:r>
                        <a:rPr lang="ru-RU" sz="400" b="0" i="0" u="none" strike="noStrike">
                          <a:solidFill>
                            <a:srgbClr val="000000"/>
                          </a:solidFill>
                          <a:effectLst/>
                          <a:latin typeface="PT Astra Serif"/>
                        </a:rPr>
                        <a:t>2.</a:t>
                      </a:r>
                      <a:br>
                        <a:rPr lang="ru-RU" sz="400" b="0" i="0" u="none" strike="noStrike">
                          <a:solidFill>
                            <a:srgbClr val="000000"/>
                          </a:solidFill>
                          <a:effectLst/>
                          <a:latin typeface="PT Astra Serif"/>
                        </a:rPr>
                      </a:br>
                      <a:r>
                        <a:rPr lang="ru-RU" sz="400" b="0" i="0" u="none" strike="noStrike">
                          <a:solidFill>
                            <a:srgbClr val="000000"/>
                          </a:solidFill>
                          <a:effectLst/>
                          <a:latin typeface="PT Astra Serif"/>
                        </a:rPr>
                        <a:t>3.</a:t>
                      </a:r>
                      <a:br>
                        <a:rPr lang="ru-RU" sz="400" b="0" i="0" u="none" strike="noStrike">
                          <a:solidFill>
                            <a:srgbClr val="000000"/>
                          </a:solidFill>
                          <a:effectLst/>
                          <a:latin typeface="PT Astra Serif"/>
                        </a:rPr>
                      </a:br>
                      <a:r>
                        <a:rPr lang="ru-RU" sz="400" b="0" i="0" u="none" strike="noStrike">
                          <a:solidFill>
                            <a:srgbClr val="000000"/>
                          </a:solidFill>
                          <a:effectLst/>
                          <a:latin typeface="PT Astra Serif"/>
                        </a:rPr>
                        <a:t>4.</a:t>
                      </a:r>
                      <a:br>
                        <a:rPr lang="ru-RU" sz="400" b="0" i="0" u="none" strike="noStrike">
                          <a:solidFill>
                            <a:srgbClr val="000000"/>
                          </a:solidFill>
                          <a:effectLst/>
                          <a:latin typeface="PT Astra Serif"/>
                        </a:rPr>
                      </a:br>
                      <a:r>
                        <a:rPr lang="ru-RU" sz="400" b="0" i="0" u="none" strike="noStrike">
                          <a:solidFill>
                            <a:srgbClr val="000000"/>
                          </a:solidFill>
                          <a:effectLst/>
                          <a:latin typeface="PT Astra Serif"/>
                        </a:rPr>
                        <a:t>5.</a:t>
                      </a:r>
                    </a:p>
                  </a:txBody>
                  <a:tcPr marL="3527" marR="3527" marT="35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ru-RU" sz="400" b="0" i="0" u="none" strike="noStrike">
                          <a:solidFill>
                            <a:srgbClr val="000000"/>
                          </a:solidFill>
                          <a:effectLst/>
                          <a:latin typeface="PT Astra Serif"/>
                        </a:rPr>
                        <a:t> </a:t>
                      </a:r>
                    </a:p>
                  </a:txBody>
                  <a:tcPr marL="3527" marR="3527" marT="352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ru-RU" sz="400" b="0" i="0" u="none" strike="noStrike">
                          <a:solidFill>
                            <a:srgbClr val="000000"/>
                          </a:solidFill>
                          <a:effectLst/>
                          <a:latin typeface="PT Astra Serif"/>
                        </a:rPr>
                        <a:t> </a:t>
                      </a:r>
                    </a:p>
                  </a:txBody>
                  <a:tcPr marL="3527" marR="3527" marT="352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ru-RU" sz="400" b="0" i="0" u="none" strike="noStrike">
                          <a:solidFill>
                            <a:srgbClr val="000000"/>
                          </a:solidFill>
                          <a:effectLst/>
                          <a:latin typeface="PT Astra Serif"/>
                        </a:rPr>
                        <a:t> </a:t>
                      </a:r>
                    </a:p>
                  </a:txBody>
                  <a:tcPr marL="3527" marR="3527" marT="352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ru-RU" sz="400" b="0" i="0" u="none" strike="noStrike">
                          <a:solidFill>
                            <a:srgbClr val="000000"/>
                          </a:solidFill>
                          <a:effectLst/>
                          <a:latin typeface="PT Astra Serif"/>
                        </a:rPr>
                        <a:t> </a:t>
                      </a:r>
                    </a:p>
                  </a:txBody>
                  <a:tcPr marL="3527" marR="3527" marT="352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ru-RU" sz="400" b="0" i="0" u="none" strike="noStrike">
                          <a:solidFill>
                            <a:srgbClr val="000000"/>
                          </a:solidFill>
                          <a:effectLst/>
                          <a:latin typeface="PT Astra Serif"/>
                        </a:rPr>
                        <a:t> </a:t>
                      </a:r>
                    </a:p>
                  </a:txBody>
                  <a:tcPr marL="3527" marR="3527" marT="352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ru-RU" sz="400" b="0" i="0" u="none" strike="noStrike">
                          <a:solidFill>
                            <a:srgbClr val="000000"/>
                          </a:solidFill>
                          <a:effectLst/>
                          <a:latin typeface="PT Astra Serif"/>
                        </a:rPr>
                        <a:t> </a:t>
                      </a:r>
                    </a:p>
                  </a:txBody>
                  <a:tcPr marL="3527" marR="3527" marT="352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52678">
                <a:tc>
                  <a:txBody>
                    <a:bodyPr/>
                    <a:lstStyle/>
                    <a:p>
                      <a:pPr algn="ctr" fontAlgn="ctr"/>
                      <a:r>
                        <a:rPr lang="ru-RU" sz="400" b="0" i="0" u="none" strike="noStrike">
                          <a:solidFill>
                            <a:srgbClr val="000000"/>
                          </a:solidFill>
                          <a:effectLst/>
                          <a:latin typeface="PT Astra Serif"/>
                        </a:rPr>
                        <a:t>2.</a:t>
                      </a:r>
                    </a:p>
                  </a:txBody>
                  <a:tcPr marL="3527" marR="3527" marT="35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ru-RU" sz="400" b="0" i="0" u="none" strike="noStrike">
                          <a:solidFill>
                            <a:srgbClr val="000000"/>
                          </a:solidFill>
                          <a:effectLst/>
                          <a:latin typeface="PT Astra Serif"/>
                        </a:rPr>
                        <a:t> </a:t>
                      </a:r>
                    </a:p>
                  </a:txBody>
                  <a:tcPr marL="3527" marR="3527" marT="35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ru-RU" sz="400" b="0" i="0" u="none" strike="noStrike">
                          <a:solidFill>
                            <a:srgbClr val="000000"/>
                          </a:solidFill>
                          <a:effectLst/>
                          <a:latin typeface="PT Astra Serif"/>
                        </a:rPr>
                        <a:t> </a:t>
                      </a:r>
                    </a:p>
                  </a:txBody>
                  <a:tcPr marL="3527" marR="3527" marT="35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ru-RU" sz="400" b="0" i="0" u="none" strike="noStrike">
                          <a:solidFill>
                            <a:srgbClr val="000000"/>
                          </a:solidFill>
                          <a:effectLst/>
                          <a:latin typeface="PT Astra Serif"/>
                        </a:rPr>
                        <a:t> </a:t>
                      </a:r>
                    </a:p>
                  </a:txBody>
                  <a:tcPr marL="3527" marR="3527" marT="35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ru-RU" sz="400" b="0" i="0" u="none" strike="noStrike">
                          <a:solidFill>
                            <a:srgbClr val="000000"/>
                          </a:solidFill>
                          <a:effectLst/>
                          <a:latin typeface="PT Astra Serif"/>
                        </a:rPr>
                        <a:t> </a:t>
                      </a:r>
                    </a:p>
                  </a:txBody>
                  <a:tcPr marL="3527" marR="3527" marT="35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ru-RU" sz="400" b="0" i="0" u="none" strike="noStrike">
                          <a:solidFill>
                            <a:srgbClr val="000000"/>
                          </a:solidFill>
                          <a:effectLst/>
                          <a:latin typeface="PT Astra Serif"/>
                        </a:rPr>
                        <a:t> </a:t>
                      </a:r>
                    </a:p>
                  </a:txBody>
                  <a:tcPr marL="3527" marR="3527" marT="35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ru-RU" sz="400" b="0" i="0" u="none" strike="noStrike">
                          <a:solidFill>
                            <a:srgbClr val="000000"/>
                          </a:solidFill>
                          <a:effectLst/>
                          <a:latin typeface="PT Astra Serif"/>
                        </a:rPr>
                        <a:t> </a:t>
                      </a:r>
                    </a:p>
                  </a:txBody>
                  <a:tcPr marL="3527" marR="3527" marT="35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ru-RU" sz="400" b="0" i="0" u="none" strike="noStrike">
                          <a:solidFill>
                            <a:srgbClr val="000000"/>
                          </a:solidFill>
                          <a:effectLst/>
                          <a:latin typeface="PT Astra Serif"/>
                        </a:rPr>
                        <a:t> </a:t>
                      </a:r>
                    </a:p>
                  </a:txBody>
                  <a:tcPr marL="3527" marR="3527" marT="35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ru-RU" sz="400" b="0" i="0" u="none" strike="noStrike">
                          <a:solidFill>
                            <a:srgbClr val="000000"/>
                          </a:solidFill>
                          <a:effectLst/>
                          <a:latin typeface="PT Astra Serif"/>
                        </a:rPr>
                        <a:t> </a:t>
                      </a:r>
                    </a:p>
                  </a:txBody>
                  <a:tcPr marL="3527" marR="3527" marT="35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ru-RU" sz="400" b="0" i="0" u="none" strike="noStrike">
                          <a:solidFill>
                            <a:srgbClr val="000000"/>
                          </a:solidFill>
                          <a:effectLst/>
                          <a:latin typeface="PT Astra Serif"/>
                        </a:rPr>
                        <a:t> </a:t>
                      </a:r>
                    </a:p>
                  </a:txBody>
                  <a:tcPr marL="3527" marR="3527" marT="35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ru-RU" sz="400" b="0" i="0" u="none" strike="noStrike">
                          <a:solidFill>
                            <a:srgbClr val="000000"/>
                          </a:solidFill>
                          <a:effectLst/>
                          <a:latin typeface="PT Astra Serif"/>
                        </a:rPr>
                        <a:t> </a:t>
                      </a:r>
                    </a:p>
                  </a:txBody>
                  <a:tcPr marL="3527" marR="3527" marT="35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ru-RU" sz="400" b="0" i="0" u="none" strike="noStrike">
                          <a:solidFill>
                            <a:srgbClr val="000000"/>
                          </a:solidFill>
                          <a:effectLst/>
                          <a:latin typeface="PT Astra Serif"/>
                        </a:rPr>
                        <a:t> </a:t>
                      </a:r>
                    </a:p>
                  </a:txBody>
                  <a:tcPr marL="3527" marR="3527" marT="35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ru-RU" sz="400" b="0" i="0" u="none" strike="noStrike">
                          <a:solidFill>
                            <a:srgbClr val="000000"/>
                          </a:solidFill>
                          <a:effectLst/>
                          <a:latin typeface="PT Astra Serif"/>
                        </a:rPr>
                        <a:t> </a:t>
                      </a:r>
                    </a:p>
                  </a:txBody>
                  <a:tcPr marL="3527" marR="3527" marT="35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ru-RU" sz="400" b="0" i="0" u="none" strike="noStrike">
                          <a:solidFill>
                            <a:srgbClr val="000000"/>
                          </a:solidFill>
                          <a:effectLst/>
                          <a:latin typeface="PT Astra Serif"/>
                        </a:rPr>
                        <a:t> </a:t>
                      </a:r>
                    </a:p>
                  </a:txBody>
                  <a:tcPr marL="3527" marR="3527" marT="35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ru-RU" sz="400" b="0" i="0" u="none" strike="noStrike">
                          <a:solidFill>
                            <a:srgbClr val="000000"/>
                          </a:solidFill>
                          <a:effectLst/>
                          <a:latin typeface="PT Astra Serif"/>
                        </a:rPr>
                        <a:t> </a:t>
                      </a:r>
                    </a:p>
                  </a:txBody>
                  <a:tcPr marL="3527" marR="3527" marT="35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ru-RU" sz="400" b="0" i="0" u="none" strike="noStrike">
                          <a:solidFill>
                            <a:srgbClr val="000000"/>
                          </a:solidFill>
                          <a:effectLst/>
                          <a:latin typeface="PT Astra Serif"/>
                        </a:rPr>
                        <a:t> </a:t>
                      </a:r>
                    </a:p>
                  </a:txBody>
                  <a:tcPr marL="3527" marR="3527" marT="35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ru-RU" sz="400" b="0" i="0" u="none" strike="noStrike">
                          <a:solidFill>
                            <a:srgbClr val="000000"/>
                          </a:solidFill>
                          <a:effectLst/>
                          <a:latin typeface="PT Astra Serif"/>
                        </a:rPr>
                        <a:t> </a:t>
                      </a:r>
                    </a:p>
                  </a:txBody>
                  <a:tcPr marL="3527" marR="3527" marT="352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ru-RU" sz="400" b="0" i="0" u="none" strike="noStrike">
                          <a:solidFill>
                            <a:srgbClr val="000000"/>
                          </a:solidFill>
                          <a:effectLst/>
                          <a:latin typeface="PT Astra Serif"/>
                        </a:rPr>
                        <a:t> </a:t>
                      </a:r>
                    </a:p>
                  </a:txBody>
                  <a:tcPr marL="3527" marR="3527" marT="352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ru-RU" sz="400" b="0" i="0" u="none" strike="noStrike">
                          <a:solidFill>
                            <a:srgbClr val="000000"/>
                          </a:solidFill>
                          <a:effectLst/>
                          <a:latin typeface="PT Astra Serif"/>
                        </a:rPr>
                        <a:t>1.</a:t>
                      </a:r>
                      <a:br>
                        <a:rPr lang="ru-RU" sz="400" b="0" i="0" u="none" strike="noStrike">
                          <a:solidFill>
                            <a:srgbClr val="000000"/>
                          </a:solidFill>
                          <a:effectLst/>
                          <a:latin typeface="PT Astra Serif"/>
                        </a:rPr>
                      </a:br>
                      <a:r>
                        <a:rPr lang="ru-RU" sz="400" b="0" i="0" u="none" strike="noStrike">
                          <a:solidFill>
                            <a:srgbClr val="000000"/>
                          </a:solidFill>
                          <a:effectLst/>
                          <a:latin typeface="PT Astra Serif"/>
                        </a:rPr>
                        <a:t>2.</a:t>
                      </a:r>
                      <a:br>
                        <a:rPr lang="ru-RU" sz="400" b="0" i="0" u="none" strike="noStrike">
                          <a:solidFill>
                            <a:srgbClr val="000000"/>
                          </a:solidFill>
                          <a:effectLst/>
                          <a:latin typeface="PT Astra Serif"/>
                        </a:rPr>
                      </a:br>
                      <a:r>
                        <a:rPr lang="ru-RU" sz="400" b="0" i="0" u="none" strike="noStrike">
                          <a:solidFill>
                            <a:srgbClr val="000000"/>
                          </a:solidFill>
                          <a:effectLst/>
                          <a:latin typeface="PT Astra Serif"/>
                        </a:rPr>
                        <a:t>3.</a:t>
                      </a:r>
                      <a:br>
                        <a:rPr lang="ru-RU" sz="400" b="0" i="0" u="none" strike="noStrike">
                          <a:solidFill>
                            <a:srgbClr val="000000"/>
                          </a:solidFill>
                          <a:effectLst/>
                          <a:latin typeface="PT Astra Serif"/>
                        </a:rPr>
                      </a:br>
                      <a:r>
                        <a:rPr lang="ru-RU" sz="400" b="0" i="0" u="none" strike="noStrike">
                          <a:solidFill>
                            <a:srgbClr val="000000"/>
                          </a:solidFill>
                          <a:effectLst/>
                          <a:latin typeface="PT Astra Serif"/>
                        </a:rPr>
                        <a:t>4.</a:t>
                      </a:r>
                      <a:br>
                        <a:rPr lang="ru-RU" sz="400" b="0" i="0" u="none" strike="noStrike">
                          <a:solidFill>
                            <a:srgbClr val="000000"/>
                          </a:solidFill>
                          <a:effectLst/>
                          <a:latin typeface="PT Astra Serif"/>
                        </a:rPr>
                      </a:br>
                      <a:r>
                        <a:rPr lang="ru-RU" sz="400" b="0" i="0" u="none" strike="noStrike">
                          <a:solidFill>
                            <a:srgbClr val="000000"/>
                          </a:solidFill>
                          <a:effectLst/>
                          <a:latin typeface="PT Astra Serif"/>
                        </a:rPr>
                        <a:t>5.</a:t>
                      </a:r>
                    </a:p>
                  </a:txBody>
                  <a:tcPr marL="3527" marR="3527" marT="35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ru-RU" sz="400" b="0" i="0" u="none" strike="noStrike">
                          <a:solidFill>
                            <a:srgbClr val="000000"/>
                          </a:solidFill>
                          <a:effectLst/>
                          <a:latin typeface="PT Astra Serif"/>
                        </a:rPr>
                        <a:t> </a:t>
                      </a:r>
                    </a:p>
                  </a:txBody>
                  <a:tcPr marL="3527" marR="3527" marT="352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ru-RU" sz="400" b="0" i="0" u="none" strike="noStrike">
                          <a:solidFill>
                            <a:srgbClr val="000000"/>
                          </a:solidFill>
                          <a:effectLst/>
                          <a:latin typeface="PT Astra Serif"/>
                        </a:rPr>
                        <a:t> </a:t>
                      </a:r>
                    </a:p>
                  </a:txBody>
                  <a:tcPr marL="3527" marR="3527" marT="352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ru-RU" sz="400" b="0" i="0" u="none" strike="noStrike">
                          <a:solidFill>
                            <a:srgbClr val="000000"/>
                          </a:solidFill>
                          <a:effectLst/>
                          <a:latin typeface="PT Astra Serif"/>
                        </a:rPr>
                        <a:t> </a:t>
                      </a:r>
                    </a:p>
                  </a:txBody>
                  <a:tcPr marL="3527" marR="3527" marT="352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ru-RU" sz="400" b="0" i="0" u="none" strike="noStrike">
                          <a:solidFill>
                            <a:srgbClr val="000000"/>
                          </a:solidFill>
                          <a:effectLst/>
                          <a:latin typeface="PT Astra Serif"/>
                        </a:rPr>
                        <a:t> </a:t>
                      </a:r>
                    </a:p>
                  </a:txBody>
                  <a:tcPr marL="3527" marR="3527" marT="352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ru-RU" sz="400" b="0" i="0" u="none" strike="noStrike">
                          <a:solidFill>
                            <a:srgbClr val="000000"/>
                          </a:solidFill>
                          <a:effectLst/>
                          <a:latin typeface="PT Astra Serif"/>
                        </a:rPr>
                        <a:t> </a:t>
                      </a:r>
                    </a:p>
                  </a:txBody>
                  <a:tcPr marL="3527" marR="3527" marT="352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ru-RU" sz="400" b="0" i="0" u="none" strike="noStrike">
                          <a:solidFill>
                            <a:srgbClr val="000000"/>
                          </a:solidFill>
                          <a:effectLst/>
                          <a:latin typeface="PT Astra Serif"/>
                        </a:rPr>
                        <a:t> </a:t>
                      </a:r>
                    </a:p>
                  </a:txBody>
                  <a:tcPr marL="3527" marR="3527" marT="352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74062">
                <a:tc>
                  <a:txBody>
                    <a:bodyPr/>
                    <a:lstStyle/>
                    <a:p>
                      <a:pPr algn="ctr" fontAlgn="ctr"/>
                      <a:r>
                        <a:rPr lang="ru-RU" sz="400" b="0" i="0" u="none" strike="noStrike">
                          <a:solidFill>
                            <a:srgbClr val="000000"/>
                          </a:solidFill>
                          <a:effectLst/>
                          <a:latin typeface="PT Astra Serif"/>
                        </a:rPr>
                        <a:t>…</a:t>
                      </a:r>
                    </a:p>
                  </a:txBody>
                  <a:tcPr marL="3527" marR="3527" marT="35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ru-RU" sz="400" b="0" i="0" u="none" strike="noStrike">
                          <a:solidFill>
                            <a:srgbClr val="000000"/>
                          </a:solidFill>
                          <a:effectLst/>
                          <a:latin typeface="PT Astra Serif"/>
                        </a:rPr>
                        <a:t> </a:t>
                      </a:r>
                    </a:p>
                  </a:txBody>
                  <a:tcPr marL="3527" marR="3527" marT="35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ru-RU" sz="400" b="0" i="0" u="none" strike="noStrike">
                          <a:solidFill>
                            <a:srgbClr val="000000"/>
                          </a:solidFill>
                          <a:effectLst/>
                          <a:latin typeface="PT Astra Serif"/>
                        </a:rPr>
                        <a:t> </a:t>
                      </a:r>
                    </a:p>
                  </a:txBody>
                  <a:tcPr marL="3527" marR="3527" marT="35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ru-RU" sz="400" b="0" i="0" u="none" strike="noStrike">
                          <a:solidFill>
                            <a:srgbClr val="000000"/>
                          </a:solidFill>
                          <a:effectLst/>
                          <a:latin typeface="PT Astra Serif"/>
                        </a:rPr>
                        <a:t> </a:t>
                      </a:r>
                    </a:p>
                  </a:txBody>
                  <a:tcPr marL="3527" marR="3527" marT="35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ru-RU" sz="400" b="0" i="0" u="none" strike="noStrike">
                          <a:solidFill>
                            <a:srgbClr val="000000"/>
                          </a:solidFill>
                          <a:effectLst/>
                          <a:latin typeface="PT Astra Serif"/>
                        </a:rPr>
                        <a:t> </a:t>
                      </a:r>
                    </a:p>
                  </a:txBody>
                  <a:tcPr marL="3527" marR="3527" marT="35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ru-RU" sz="400" b="0" i="0" u="none" strike="noStrike">
                          <a:solidFill>
                            <a:srgbClr val="000000"/>
                          </a:solidFill>
                          <a:effectLst/>
                          <a:latin typeface="PT Astra Serif"/>
                        </a:rPr>
                        <a:t> </a:t>
                      </a:r>
                    </a:p>
                  </a:txBody>
                  <a:tcPr marL="3527" marR="3527" marT="35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ru-RU" sz="400" b="0" i="0" u="none" strike="noStrike">
                          <a:solidFill>
                            <a:srgbClr val="000000"/>
                          </a:solidFill>
                          <a:effectLst/>
                          <a:latin typeface="PT Astra Serif"/>
                        </a:rPr>
                        <a:t> </a:t>
                      </a:r>
                    </a:p>
                  </a:txBody>
                  <a:tcPr marL="3527" marR="3527" marT="35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ru-RU" sz="400" b="0" i="0" u="none" strike="noStrike">
                          <a:solidFill>
                            <a:srgbClr val="000000"/>
                          </a:solidFill>
                          <a:effectLst/>
                          <a:latin typeface="PT Astra Serif"/>
                        </a:rPr>
                        <a:t> </a:t>
                      </a:r>
                    </a:p>
                  </a:txBody>
                  <a:tcPr marL="3527" marR="3527" marT="35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ru-RU" sz="400" b="0" i="0" u="none" strike="noStrike">
                          <a:solidFill>
                            <a:srgbClr val="000000"/>
                          </a:solidFill>
                          <a:effectLst/>
                          <a:latin typeface="PT Astra Serif"/>
                        </a:rPr>
                        <a:t> </a:t>
                      </a:r>
                    </a:p>
                  </a:txBody>
                  <a:tcPr marL="3527" marR="3527" marT="35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ru-RU" sz="400" b="0" i="0" u="none" strike="noStrike">
                          <a:solidFill>
                            <a:srgbClr val="000000"/>
                          </a:solidFill>
                          <a:effectLst/>
                          <a:latin typeface="PT Astra Serif"/>
                        </a:rPr>
                        <a:t> </a:t>
                      </a:r>
                    </a:p>
                  </a:txBody>
                  <a:tcPr marL="3527" marR="3527" marT="35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ru-RU" sz="400" b="0" i="0" u="none" strike="noStrike">
                          <a:solidFill>
                            <a:srgbClr val="000000"/>
                          </a:solidFill>
                          <a:effectLst/>
                          <a:latin typeface="PT Astra Serif"/>
                        </a:rPr>
                        <a:t> </a:t>
                      </a:r>
                    </a:p>
                  </a:txBody>
                  <a:tcPr marL="3527" marR="3527" marT="35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ru-RU" sz="400" b="0" i="0" u="none" strike="noStrike">
                          <a:solidFill>
                            <a:srgbClr val="000000"/>
                          </a:solidFill>
                          <a:effectLst/>
                          <a:latin typeface="PT Astra Serif"/>
                        </a:rPr>
                        <a:t> </a:t>
                      </a:r>
                    </a:p>
                  </a:txBody>
                  <a:tcPr marL="3527" marR="3527" marT="35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ru-RU" sz="400" b="0" i="0" u="none" strike="noStrike">
                          <a:solidFill>
                            <a:srgbClr val="000000"/>
                          </a:solidFill>
                          <a:effectLst/>
                          <a:latin typeface="PT Astra Serif"/>
                        </a:rPr>
                        <a:t> </a:t>
                      </a:r>
                    </a:p>
                  </a:txBody>
                  <a:tcPr marL="3527" marR="3527" marT="35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ru-RU" sz="400" b="0" i="0" u="none" strike="noStrike">
                          <a:solidFill>
                            <a:srgbClr val="000000"/>
                          </a:solidFill>
                          <a:effectLst/>
                          <a:latin typeface="PT Astra Serif"/>
                        </a:rPr>
                        <a:t> </a:t>
                      </a:r>
                    </a:p>
                  </a:txBody>
                  <a:tcPr marL="3527" marR="3527" marT="35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ru-RU" sz="400" b="0" i="0" u="none" strike="noStrike">
                          <a:solidFill>
                            <a:srgbClr val="000000"/>
                          </a:solidFill>
                          <a:effectLst/>
                          <a:latin typeface="PT Astra Serif"/>
                        </a:rPr>
                        <a:t> </a:t>
                      </a:r>
                    </a:p>
                  </a:txBody>
                  <a:tcPr marL="3527" marR="3527" marT="35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ru-RU" sz="400" b="0" i="0" u="none" strike="noStrike">
                          <a:solidFill>
                            <a:srgbClr val="000000"/>
                          </a:solidFill>
                          <a:effectLst/>
                          <a:latin typeface="PT Astra Serif"/>
                        </a:rPr>
                        <a:t> </a:t>
                      </a:r>
                    </a:p>
                  </a:txBody>
                  <a:tcPr marL="3527" marR="3527" marT="35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ru-RU" sz="400" b="0" i="0" u="none" strike="noStrike">
                          <a:solidFill>
                            <a:srgbClr val="000000"/>
                          </a:solidFill>
                          <a:effectLst/>
                          <a:latin typeface="PT Astra Serif"/>
                        </a:rPr>
                        <a:t> </a:t>
                      </a:r>
                    </a:p>
                  </a:txBody>
                  <a:tcPr marL="3527" marR="3527" marT="352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ru-RU" sz="400" b="0" i="0" u="none" strike="noStrike">
                          <a:solidFill>
                            <a:srgbClr val="000000"/>
                          </a:solidFill>
                          <a:effectLst/>
                          <a:latin typeface="PT Astra Serif"/>
                        </a:rPr>
                        <a:t> </a:t>
                      </a:r>
                    </a:p>
                  </a:txBody>
                  <a:tcPr marL="3527" marR="3527" marT="352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ru-RU" sz="400" b="0" i="0" u="none" strike="noStrike">
                          <a:solidFill>
                            <a:srgbClr val="000000"/>
                          </a:solidFill>
                          <a:effectLst/>
                          <a:latin typeface="PT Astra Serif"/>
                        </a:rPr>
                        <a:t>…</a:t>
                      </a:r>
                    </a:p>
                  </a:txBody>
                  <a:tcPr marL="3527" marR="3527" marT="35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ru-RU" sz="400" b="0" i="0" u="none" strike="noStrike">
                          <a:solidFill>
                            <a:srgbClr val="000000"/>
                          </a:solidFill>
                          <a:effectLst/>
                          <a:latin typeface="PT Astra Serif"/>
                        </a:rPr>
                        <a:t> </a:t>
                      </a:r>
                    </a:p>
                  </a:txBody>
                  <a:tcPr marL="3527" marR="3527" marT="352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ru-RU" sz="400" b="0" i="0" u="none" strike="noStrike">
                          <a:solidFill>
                            <a:srgbClr val="000000"/>
                          </a:solidFill>
                          <a:effectLst/>
                          <a:latin typeface="PT Astra Serif"/>
                        </a:rPr>
                        <a:t> </a:t>
                      </a:r>
                    </a:p>
                  </a:txBody>
                  <a:tcPr marL="3527" marR="3527" marT="352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ru-RU" sz="400" b="0" i="0" u="none" strike="noStrike">
                          <a:solidFill>
                            <a:srgbClr val="000000"/>
                          </a:solidFill>
                          <a:effectLst/>
                          <a:latin typeface="PT Astra Serif"/>
                        </a:rPr>
                        <a:t> </a:t>
                      </a:r>
                    </a:p>
                  </a:txBody>
                  <a:tcPr marL="3527" marR="3527" marT="352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ru-RU" sz="400" b="0" i="0" u="none" strike="noStrike">
                          <a:solidFill>
                            <a:srgbClr val="000000"/>
                          </a:solidFill>
                          <a:effectLst/>
                          <a:latin typeface="PT Astra Serif"/>
                        </a:rPr>
                        <a:t> </a:t>
                      </a:r>
                    </a:p>
                  </a:txBody>
                  <a:tcPr marL="3527" marR="3527" marT="352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ru-RU" sz="400" b="0" i="0" u="none" strike="noStrike">
                          <a:solidFill>
                            <a:srgbClr val="000000"/>
                          </a:solidFill>
                          <a:effectLst/>
                          <a:latin typeface="PT Astra Serif"/>
                        </a:rPr>
                        <a:t> </a:t>
                      </a:r>
                    </a:p>
                  </a:txBody>
                  <a:tcPr marL="3527" marR="3527" marT="352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ru-RU" sz="400" b="0" i="0" u="none" strike="noStrike">
                          <a:solidFill>
                            <a:srgbClr val="000000"/>
                          </a:solidFill>
                          <a:effectLst/>
                          <a:latin typeface="PT Astra Serif"/>
                        </a:rPr>
                        <a:t> </a:t>
                      </a:r>
                    </a:p>
                  </a:txBody>
                  <a:tcPr marL="3527" marR="3527" marT="352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70536">
                <a:tc>
                  <a:txBody>
                    <a:bodyPr/>
                    <a:lstStyle/>
                    <a:p>
                      <a:pPr algn="l" fontAlgn="b"/>
                      <a:endParaRPr lang="ru-RU" sz="400" b="0" i="0" u="none" strike="noStrike">
                        <a:solidFill>
                          <a:srgbClr val="000000"/>
                        </a:solidFill>
                        <a:effectLst/>
                        <a:latin typeface="PT Astra Serif"/>
                      </a:endParaRPr>
                    </a:p>
                  </a:txBody>
                  <a:tcPr marL="3527" marR="3527" marT="3527"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ctr"/>
                      <a:endParaRPr lang="ru-RU" sz="400" b="0" i="0" u="none" strike="noStrike">
                        <a:solidFill>
                          <a:srgbClr val="000000"/>
                        </a:solidFill>
                        <a:effectLst/>
                        <a:latin typeface="PT Astra Serif"/>
                      </a:endParaRPr>
                    </a:p>
                  </a:txBody>
                  <a:tcPr marL="3527" marR="3527" marT="3527" marB="0" anchor="ctr">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ctr"/>
                      <a:endParaRPr lang="ru-RU" sz="400" b="0" i="0" u="none" strike="noStrike">
                        <a:solidFill>
                          <a:srgbClr val="000000"/>
                        </a:solidFill>
                        <a:effectLst/>
                        <a:latin typeface="PT Astra Serif"/>
                      </a:endParaRPr>
                    </a:p>
                  </a:txBody>
                  <a:tcPr marL="3527" marR="3527" marT="3527" marB="0" anchor="ctr">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ctr"/>
                      <a:endParaRPr lang="ru-RU" sz="400" b="0" i="0" u="none" strike="noStrike">
                        <a:solidFill>
                          <a:srgbClr val="000000"/>
                        </a:solidFill>
                        <a:effectLst/>
                        <a:latin typeface="PT Astra Serif"/>
                      </a:endParaRPr>
                    </a:p>
                  </a:txBody>
                  <a:tcPr marL="3527" marR="3527" marT="3527" marB="0" anchor="ctr">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ctr"/>
                      <a:endParaRPr lang="ru-RU" sz="400" b="0" i="0" u="none" strike="noStrike">
                        <a:solidFill>
                          <a:srgbClr val="000000"/>
                        </a:solidFill>
                        <a:effectLst/>
                        <a:latin typeface="PT Astra Serif"/>
                      </a:endParaRPr>
                    </a:p>
                  </a:txBody>
                  <a:tcPr marL="3527" marR="3527" marT="3527" marB="0" anchor="ctr">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ctr"/>
                      <a:endParaRPr lang="ru-RU" sz="400" b="0" i="0" u="none" strike="noStrike">
                        <a:solidFill>
                          <a:srgbClr val="000000"/>
                        </a:solidFill>
                        <a:effectLst/>
                        <a:latin typeface="PT Astra Serif"/>
                      </a:endParaRPr>
                    </a:p>
                  </a:txBody>
                  <a:tcPr marL="3527" marR="3527" marT="3527" marB="0" anchor="ctr">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ctr"/>
                      <a:endParaRPr lang="ru-RU" sz="400" b="0" i="0" u="none" strike="noStrike">
                        <a:solidFill>
                          <a:srgbClr val="000000"/>
                        </a:solidFill>
                        <a:effectLst/>
                        <a:latin typeface="PT Astra Serif"/>
                      </a:endParaRPr>
                    </a:p>
                  </a:txBody>
                  <a:tcPr marL="3527" marR="3527" marT="3527" marB="0" anchor="ctr">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ctr"/>
                      <a:endParaRPr lang="ru-RU" sz="400" b="0" i="0" u="none" strike="noStrike">
                        <a:solidFill>
                          <a:srgbClr val="000000"/>
                        </a:solidFill>
                        <a:effectLst/>
                        <a:latin typeface="PT Astra Serif"/>
                      </a:endParaRPr>
                    </a:p>
                  </a:txBody>
                  <a:tcPr marL="3527" marR="3527" marT="3527" marB="0" anchor="ctr">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ctr"/>
                      <a:endParaRPr lang="ru-RU" sz="400" b="0" i="0" u="none" strike="noStrike">
                        <a:solidFill>
                          <a:srgbClr val="000000"/>
                        </a:solidFill>
                        <a:effectLst/>
                        <a:latin typeface="PT Astra Serif"/>
                      </a:endParaRPr>
                    </a:p>
                  </a:txBody>
                  <a:tcPr marL="3527" marR="3527" marT="3527" marB="0" anchor="ctr">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ctr"/>
                      <a:endParaRPr lang="ru-RU" sz="400" b="0" i="0" u="none" strike="noStrike">
                        <a:solidFill>
                          <a:srgbClr val="000000"/>
                        </a:solidFill>
                        <a:effectLst/>
                        <a:latin typeface="PT Astra Serif"/>
                      </a:endParaRPr>
                    </a:p>
                  </a:txBody>
                  <a:tcPr marL="3527" marR="3527" marT="3527" marB="0" anchor="ctr">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ctr"/>
                      <a:endParaRPr lang="ru-RU" sz="400" b="0" i="0" u="none" strike="noStrike">
                        <a:solidFill>
                          <a:srgbClr val="000000"/>
                        </a:solidFill>
                        <a:effectLst/>
                        <a:latin typeface="PT Astra Serif"/>
                      </a:endParaRPr>
                    </a:p>
                  </a:txBody>
                  <a:tcPr marL="3527" marR="3527" marT="3527" marB="0" anchor="ctr">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ctr"/>
                      <a:endParaRPr lang="ru-RU" sz="400" b="0" i="0" u="none" strike="noStrike">
                        <a:solidFill>
                          <a:srgbClr val="000000"/>
                        </a:solidFill>
                        <a:effectLst/>
                        <a:latin typeface="PT Astra Serif"/>
                      </a:endParaRPr>
                    </a:p>
                  </a:txBody>
                  <a:tcPr marL="3527" marR="3527" marT="3527" marB="0" anchor="ctr">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ctr"/>
                      <a:endParaRPr lang="ru-RU" sz="400" b="0" i="0" u="none" strike="noStrike">
                        <a:solidFill>
                          <a:srgbClr val="000000"/>
                        </a:solidFill>
                        <a:effectLst/>
                        <a:latin typeface="PT Astra Serif"/>
                      </a:endParaRPr>
                    </a:p>
                  </a:txBody>
                  <a:tcPr marL="3527" marR="3527" marT="3527" marB="0" anchor="ctr">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ctr"/>
                      <a:endParaRPr lang="ru-RU" sz="400" b="0" i="0" u="none" strike="noStrike">
                        <a:solidFill>
                          <a:srgbClr val="000000"/>
                        </a:solidFill>
                        <a:effectLst/>
                        <a:latin typeface="PT Astra Serif"/>
                      </a:endParaRPr>
                    </a:p>
                  </a:txBody>
                  <a:tcPr marL="3527" marR="3527" marT="3527" marB="0" anchor="ctr">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ctr"/>
                      <a:endParaRPr lang="ru-RU" sz="400" b="0" i="0" u="none" strike="noStrike">
                        <a:solidFill>
                          <a:srgbClr val="000000"/>
                        </a:solidFill>
                        <a:effectLst/>
                        <a:latin typeface="PT Astra Serif"/>
                      </a:endParaRPr>
                    </a:p>
                  </a:txBody>
                  <a:tcPr marL="3527" marR="3527" marT="3527" marB="0" anchor="ctr">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ctr"/>
                      <a:endParaRPr lang="ru-RU" sz="400" b="0" i="0" u="none" strike="noStrike">
                        <a:solidFill>
                          <a:srgbClr val="000000"/>
                        </a:solidFill>
                        <a:effectLst/>
                        <a:latin typeface="PT Astra Serif"/>
                      </a:endParaRPr>
                    </a:p>
                  </a:txBody>
                  <a:tcPr marL="3527" marR="3527" marT="3527" marB="0" anchor="ctr">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ru-RU" sz="400" b="0" i="0" u="none" strike="noStrike">
                        <a:solidFill>
                          <a:srgbClr val="000000"/>
                        </a:solidFill>
                        <a:effectLst/>
                        <a:latin typeface="PT Astra Serif"/>
                      </a:endParaRPr>
                    </a:p>
                  </a:txBody>
                  <a:tcPr marL="3527" marR="3527" marT="3527"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ru-RU" sz="400" b="0" i="0" u="none" strike="noStrike">
                        <a:solidFill>
                          <a:srgbClr val="000000"/>
                        </a:solidFill>
                        <a:effectLst/>
                        <a:latin typeface="PT Astra Serif"/>
                      </a:endParaRPr>
                    </a:p>
                  </a:txBody>
                  <a:tcPr marL="3527" marR="3527" marT="3527"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ru-RU" sz="400" b="0" i="0" u="none" strike="noStrike">
                        <a:solidFill>
                          <a:srgbClr val="000000"/>
                        </a:solidFill>
                        <a:effectLst/>
                        <a:latin typeface="PT Astra Serif"/>
                      </a:endParaRPr>
                    </a:p>
                  </a:txBody>
                  <a:tcPr marL="3527" marR="3527" marT="3527"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ru-RU" sz="400" b="0" i="0" u="none" strike="noStrike">
                        <a:solidFill>
                          <a:srgbClr val="000000"/>
                        </a:solidFill>
                        <a:effectLst/>
                        <a:latin typeface="PT Astra Serif"/>
                      </a:endParaRPr>
                    </a:p>
                  </a:txBody>
                  <a:tcPr marL="3527" marR="3527" marT="3527"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ru-RU" sz="400" b="0" i="0" u="none" strike="noStrike">
                        <a:solidFill>
                          <a:srgbClr val="000000"/>
                        </a:solidFill>
                        <a:effectLst/>
                        <a:latin typeface="PT Astra Serif"/>
                      </a:endParaRPr>
                    </a:p>
                  </a:txBody>
                  <a:tcPr marL="3527" marR="3527" marT="3527"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ru-RU" sz="400" b="0" i="0" u="none" strike="noStrike">
                        <a:solidFill>
                          <a:srgbClr val="000000"/>
                        </a:solidFill>
                        <a:effectLst/>
                        <a:latin typeface="PT Astra Serif"/>
                      </a:endParaRPr>
                    </a:p>
                  </a:txBody>
                  <a:tcPr marL="3527" marR="3527" marT="3527"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ru-RU" sz="400" b="0" i="0" u="none" strike="noStrike">
                        <a:solidFill>
                          <a:srgbClr val="000000"/>
                        </a:solidFill>
                        <a:effectLst/>
                        <a:latin typeface="PT Astra Serif"/>
                      </a:endParaRPr>
                    </a:p>
                  </a:txBody>
                  <a:tcPr marL="3527" marR="3527" marT="3527"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ru-RU" sz="400" b="0" i="0" u="none" strike="noStrike">
                        <a:solidFill>
                          <a:srgbClr val="000000"/>
                        </a:solidFill>
                        <a:effectLst/>
                        <a:latin typeface="PT Astra Serif"/>
                      </a:endParaRPr>
                    </a:p>
                  </a:txBody>
                  <a:tcPr marL="3527" marR="3527" marT="3527"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ru-RU" sz="400" b="0" i="0" u="none" strike="noStrike">
                        <a:solidFill>
                          <a:srgbClr val="000000"/>
                        </a:solidFill>
                        <a:effectLst/>
                        <a:latin typeface="PT Astra Serif"/>
                      </a:endParaRPr>
                    </a:p>
                  </a:txBody>
                  <a:tcPr marL="3527" marR="3527" marT="3527" marB="0" anchor="b">
                    <a:lnL>
                      <a:noFill/>
                    </a:lnL>
                    <a:lnR>
                      <a:noFill/>
                    </a:lnR>
                    <a:lnT w="6350" cap="flat" cmpd="sng" algn="ctr">
                      <a:solidFill>
                        <a:srgbClr val="000000"/>
                      </a:solidFill>
                      <a:prstDash val="solid"/>
                      <a:round/>
                      <a:headEnd type="none" w="med" len="med"/>
                      <a:tailEnd type="none" w="med" len="med"/>
                    </a:lnT>
                    <a:lnB>
                      <a:noFill/>
                    </a:lnB>
                  </a:tcPr>
                </a:tc>
              </a:tr>
              <a:tr h="70536">
                <a:tc>
                  <a:txBody>
                    <a:bodyPr/>
                    <a:lstStyle/>
                    <a:p>
                      <a:pPr algn="l" fontAlgn="b"/>
                      <a:endParaRPr lang="ru-RU" sz="400" b="0" i="0" u="none" strike="noStrike">
                        <a:solidFill>
                          <a:srgbClr val="000000"/>
                        </a:solidFill>
                        <a:effectLst/>
                        <a:latin typeface="PT Astra Serif"/>
                      </a:endParaRPr>
                    </a:p>
                  </a:txBody>
                  <a:tcPr marL="3527" marR="3527" marT="3527" marB="0" anchor="b">
                    <a:lnL>
                      <a:noFill/>
                    </a:lnL>
                    <a:lnR>
                      <a:noFill/>
                    </a:lnR>
                    <a:lnT>
                      <a:noFill/>
                    </a:lnT>
                    <a:lnB>
                      <a:noFill/>
                    </a:lnB>
                  </a:tcPr>
                </a:tc>
                <a:tc>
                  <a:txBody>
                    <a:bodyPr/>
                    <a:lstStyle/>
                    <a:p>
                      <a:pPr algn="ctr" fontAlgn="ctr"/>
                      <a:endParaRPr lang="ru-RU" sz="400" b="0" i="0" u="none" strike="noStrike">
                        <a:solidFill>
                          <a:srgbClr val="000000"/>
                        </a:solidFill>
                        <a:effectLst/>
                        <a:latin typeface="PT Astra Serif"/>
                      </a:endParaRPr>
                    </a:p>
                  </a:txBody>
                  <a:tcPr marL="3527" marR="3527" marT="3527" marB="0" anchor="ctr">
                    <a:lnL>
                      <a:noFill/>
                    </a:lnL>
                    <a:lnR>
                      <a:noFill/>
                    </a:lnR>
                    <a:lnT>
                      <a:noFill/>
                    </a:lnT>
                    <a:lnB>
                      <a:noFill/>
                    </a:lnB>
                  </a:tcPr>
                </a:tc>
                <a:tc>
                  <a:txBody>
                    <a:bodyPr/>
                    <a:lstStyle/>
                    <a:p>
                      <a:pPr algn="ctr" fontAlgn="ctr"/>
                      <a:endParaRPr lang="ru-RU" sz="400" b="0" i="0" u="none" strike="noStrike">
                        <a:solidFill>
                          <a:srgbClr val="000000"/>
                        </a:solidFill>
                        <a:effectLst/>
                        <a:latin typeface="PT Astra Serif"/>
                      </a:endParaRPr>
                    </a:p>
                  </a:txBody>
                  <a:tcPr marL="3527" marR="3527" marT="3527" marB="0" anchor="ctr">
                    <a:lnL>
                      <a:noFill/>
                    </a:lnL>
                    <a:lnR>
                      <a:noFill/>
                    </a:lnR>
                    <a:lnT>
                      <a:noFill/>
                    </a:lnT>
                    <a:lnB>
                      <a:noFill/>
                    </a:lnB>
                  </a:tcPr>
                </a:tc>
                <a:tc>
                  <a:txBody>
                    <a:bodyPr/>
                    <a:lstStyle/>
                    <a:p>
                      <a:pPr algn="ctr" fontAlgn="ctr"/>
                      <a:endParaRPr lang="ru-RU" sz="400" b="0" i="0" u="none" strike="noStrike">
                        <a:solidFill>
                          <a:srgbClr val="000000"/>
                        </a:solidFill>
                        <a:effectLst/>
                        <a:latin typeface="PT Astra Serif"/>
                      </a:endParaRPr>
                    </a:p>
                  </a:txBody>
                  <a:tcPr marL="3527" marR="3527" marT="3527" marB="0" anchor="ctr">
                    <a:lnL>
                      <a:noFill/>
                    </a:lnL>
                    <a:lnR>
                      <a:noFill/>
                    </a:lnR>
                    <a:lnT>
                      <a:noFill/>
                    </a:lnT>
                    <a:lnB>
                      <a:noFill/>
                    </a:lnB>
                  </a:tcPr>
                </a:tc>
                <a:tc>
                  <a:txBody>
                    <a:bodyPr/>
                    <a:lstStyle/>
                    <a:p>
                      <a:pPr algn="ctr" fontAlgn="ctr"/>
                      <a:endParaRPr lang="ru-RU" sz="400" b="0" i="0" u="none" strike="noStrike">
                        <a:solidFill>
                          <a:srgbClr val="000000"/>
                        </a:solidFill>
                        <a:effectLst/>
                        <a:latin typeface="PT Astra Serif"/>
                      </a:endParaRPr>
                    </a:p>
                  </a:txBody>
                  <a:tcPr marL="3527" marR="3527" marT="3527" marB="0" anchor="ctr">
                    <a:lnL>
                      <a:noFill/>
                    </a:lnL>
                    <a:lnR>
                      <a:noFill/>
                    </a:lnR>
                    <a:lnT>
                      <a:noFill/>
                    </a:lnT>
                    <a:lnB>
                      <a:noFill/>
                    </a:lnB>
                  </a:tcPr>
                </a:tc>
                <a:tc>
                  <a:txBody>
                    <a:bodyPr/>
                    <a:lstStyle/>
                    <a:p>
                      <a:pPr algn="ctr" fontAlgn="ctr"/>
                      <a:endParaRPr lang="ru-RU" sz="400" b="0" i="0" u="none" strike="noStrike">
                        <a:solidFill>
                          <a:srgbClr val="000000"/>
                        </a:solidFill>
                        <a:effectLst/>
                        <a:latin typeface="PT Astra Serif"/>
                      </a:endParaRPr>
                    </a:p>
                  </a:txBody>
                  <a:tcPr marL="3527" marR="3527" marT="3527" marB="0" anchor="ctr">
                    <a:lnL>
                      <a:noFill/>
                    </a:lnL>
                    <a:lnR>
                      <a:noFill/>
                    </a:lnR>
                    <a:lnT>
                      <a:noFill/>
                    </a:lnT>
                    <a:lnB>
                      <a:noFill/>
                    </a:lnB>
                  </a:tcPr>
                </a:tc>
                <a:tc>
                  <a:txBody>
                    <a:bodyPr/>
                    <a:lstStyle/>
                    <a:p>
                      <a:pPr algn="ctr" fontAlgn="ctr"/>
                      <a:endParaRPr lang="ru-RU" sz="400" b="0" i="0" u="none" strike="noStrike">
                        <a:solidFill>
                          <a:srgbClr val="000000"/>
                        </a:solidFill>
                        <a:effectLst/>
                        <a:latin typeface="PT Astra Serif"/>
                      </a:endParaRPr>
                    </a:p>
                  </a:txBody>
                  <a:tcPr marL="3527" marR="3527" marT="3527" marB="0" anchor="ctr">
                    <a:lnL>
                      <a:noFill/>
                    </a:lnL>
                    <a:lnR>
                      <a:noFill/>
                    </a:lnR>
                    <a:lnT>
                      <a:noFill/>
                    </a:lnT>
                    <a:lnB>
                      <a:noFill/>
                    </a:lnB>
                  </a:tcPr>
                </a:tc>
                <a:tc>
                  <a:txBody>
                    <a:bodyPr/>
                    <a:lstStyle/>
                    <a:p>
                      <a:pPr algn="ctr" fontAlgn="ctr"/>
                      <a:endParaRPr lang="ru-RU" sz="400" b="0" i="0" u="none" strike="noStrike">
                        <a:solidFill>
                          <a:srgbClr val="000000"/>
                        </a:solidFill>
                        <a:effectLst/>
                        <a:latin typeface="PT Astra Serif"/>
                      </a:endParaRPr>
                    </a:p>
                  </a:txBody>
                  <a:tcPr marL="3527" marR="3527" marT="3527" marB="0" anchor="ctr">
                    <a:lnL>
                      <a:noFill/>
                    </a:lnL>
                    <a:lnR>
                      <a:noFill/>
                    </a:lnR>
                    <a:lnT>
                      <a:noFill/>
                    </a:lnT>
                    <a:lnB>
                      <a:noFill/>
                    </a:lnB>
                  </a:tcPr>
                </a:tc>
                <a:tc>
                  <a:txBody>
                    <a:bodyPr/>
                    <a:lstStyle/>
                    <a:p>
                      <a:pPr algn="ctr" fontAlgn="ctr"/>
                      <a:endParaRPr lang="ru-RU" sz="400" b="0" i="0" u="none" strike="noStrike">
                        <a:solidFill>
                          <a:srgbClr val="000000"/>
                        </a:solidFill>
                        <a:effectLst/>
                        <a:latin typeface="PT Astra Serif"/>
                      </a:endParaRPr>
                    </a:p>
                  </a:txBody>
                  <a:tcPr marL="3527" marR="3527" marT="3527" marB="0" anchor="ctr">
                    <a:lnL>
                      <a:noFill/>
                    </a:lnL>
                    <a:lnR>
                      <a:noFill/>
                    </a:lnR>
                    <a:lnT>
                      <a:noFill/>
                    </a:lnT>
                    <a:lnB>
                      <a:noFill/>
                    </a:lnB>
                  </a:tcPr>
                </a:tc>
                <a:tc>
                  <a:txBody>
                    <a:bodyPr/>
                    <a:lstStyle/>
                    <a:p>
                      <a:pPr algn="ctr" fontAlgn="ctr"/>
                      <a:endParaRPr lang="ru-RU" sz="400" b="0" i="0" u="none" strike="noStrike">
                        <a:solidFill>
                          <a:srgbClr val="000000"/>
                        </a:solidFill>
                        <a:effectLst/>
                        <a:latin typeface="PT Astra Serif"/>
                      </a:endParaRPr>
                    </a:p>
                  </a:txBody>
                  <a:tcPr marL="3527" marR="3527" marT="3527" marB="0" anchor="ctr">
                    <a:lnL>
                      <a:noFill/>
                    </a:lnL>
                    <a:lnR>
                      <a:noFill/>
                    </a:lnR>
                    <a:lnT>
                      <a:noFill/>
                    </a:lnT>
                    <a:lnB>
                      <a:noFill/>
                    </a:lnB>
                  </a:tcPr>
                </a:tc>
                <a:tc>
                  <a:txBody>
                    <a:bodyPr/>
                    <a:lstStyle/>
                    <a:p>
                      <a:pPr algn="ctr" fontAlgn="ctr"/>
                      <a:endParaRPr lang="ru-RU" sz="400" b="0" i="0" u="none" strike="noStrike">
                        <a:solidFill>
                          <a:srgbClr val="000000"/>
                        </a:solidFill>
                        <a:effectLst/>
                        <a:latin typeface="PT Astra Serif"/>
                      </a:endParaRPr>
                    </a:p>
                  </a:txBody>
                  <a:tcPr marL="3527" marR="3527" marT="3527" marB="0" anchor="ctr">
                    <a:lnL>
                      <a:noFill/>
                    </a:lnL>
                    <a:lnR>
                      <a:noFill/>
                    </a:lnR>
                    <a:lnT>
                      <a:noFill/>
                    </a:lnT>
                    <a:lnB>
                      <a:noFill/>
                    </a:lnB>
                  </a:tcPr>
                </a:tc>
                <a:tc>
                  <a:txBody>
                    <a:bodyPr/>
                    <a:lstStyle/>
                    <a:p>
                      <a:pPr algn="ctr" fontAlgn="ctr"/>
                      <a:endParaRPr lang="ru-RU" sz="400" b="0" i="0" u="none" strike="noStrike">
                        <a:solidFill>
                          <a:srgbClr val="000000"/>
                        </a:solidFill>
                        <a:effectLst/>
                        <a:latin typeface="PT Astra Serif"/>
                      </a:endParaRPr>
                    </a:p>
                  </a:txBody>
                  <a:tcPr marL="3527" marR="3527" marT="3527" marB="0" anchor="ctr">
                    <a:lnL>
                      <a:noFill/>
                    </a:lnL>
                    <a:lnR>
                      <a:noFill/>
                    </a:lnR>
                    <a:lnT>
                      <a:noFill/>
                    </a:lnT>
                    <a:lnB>
                      <a:noFill/>
                    </a:lnB>
                  </a:tcPr>
                </a:tc>
                <a:tc>
                  <a:txBody>
                    <a:bodyPr/>
                    <a:lstStyle/>
                    <a:p>
                      <a:pPr algn="ctr" fontAlgn="ctr"/>
                      <a:endParaRPr lang="ru-RU" sz="400" b="0" i="0" u="none" strike="noStrike">
                        <a:solidFill>
                          <a:srgbClr val="000000"/>
                        </a:solidFill>
                        <a:effectLst/>
                        <a:latin typeface="PT Astra Serif"/>
                      </a:endParaRPr>
                    </a:p>
                  </a:txBody>
                  <a:tcPr marL="3527" marR="3527" marT="3527" marB="0" anchor="ctr">
                    <a:lnL>
                      <a:noFill/>
                    </a:lnL>
                    <a:lnR>
                      <a:noFill/>
                    </a:lnR>
                    <a:lnT>
                      <a:noFill/>
                    </a:lnT>
                    <a:lnB>
                      <a:noFill/>
                    </a:lnB>
                  </a:tcPr>
                </a:tc>
                <a:tc>
                  <a:txBody>
                    <a:bodyPr/>
                    <a:lstStyle/>
                    <a:p>
                      <a:pPr algn="ctr" fontAlgn="ctr"/>
                      <a:endParaRPr lang="ru-RU" sz="400" b="0" i="0" u="none" strike="noStrike">
                        <a:solidFill>
                          <a:srgbClr val="000000"/>
                        </a:solidFill>
                        <a:effectLst/>
                        <a:latin typeface="PT Astra Serif"/>
                      </a:endParaRPr>
                    </a:p>
                  </a:txBody>
                  <a:tcPr marL="3527" marR="3527" marT="3527" marB="0" anchor="ctr">
                    <a:lnL>
                      <a:noFill/>
                    </a:lnL>
                    <a:lnR>
                      <a:noFill/>
                    </a:lnR>
                    <a:lnT>
                      <a:noFill/>
                    </a:lnT>
                    <a:lnB>
                      <a:noFill/>
                    </a:lnB>
                  </a:tcPr>
                </a:tc>
                <a:tc>
                  <a:txBody>
                    <a:bodyPr/>
                    <a:lstStyle/>
                    <a:p>
                      <a:pPr algn="ctr" fontAlgn="ctr"/>
                      <a:endParaRPr lang="ru-RU" sz="400" b="0" i="0" u="none" strike="noStrike">
                        <a:solidFill>
                          <a:srgbClr val="000000"/>
                        </a:solidFill>
                        <a:effectLst/>
                        <a:latin typeface="PT Astra Serif"/>
                      </a:endParaRPr>
                    </a:p>
                  </a:txBody>
                  <a:tcPr marL="3527" marR="3527" marT="3527" marB="0" anchor="ctr">
                    <a:lnL>
                      <a:noFill/>
                    </a:lnL>
                    <a:lnR>
                      <a:noFill/>
                    </a:lnR>
                    <a:lnT>
                      <a:noFill/>
                    </a:lnT>
                    <a:lnB>
                      <a:noFill/>
                    </a:lnB>
                  </a:tcPr>
                </a:tc>
                <a:tc>
                  <a:txBody>
                    <a:bodyPr/>
                    <a:lstStyle/>
                    <a:p>
                      <a:pPr algn="ctr" fontAlgn="ctr"/>
                      <a:endParaRPr lang="ru-RU" sz="400" b="0" i="0" u="none" strike="noStrike">
                        <a:solidFill>
                          <a:srgbClr val="000000"/>
                        </a:solidFill>
                        <a:effectLst/>
                        <a:latin typeface="PT Astra Serif"/>
                      </a:endParaRPr>
                    </a:p>
                  </a:txBody>
                  <a:tcPr marL="3527" marR="3527" marT="3527" marB="0" anchor="ctr">
                    <a:lnL>
                      <a:noFill/>
                    </a:lnL>
                    <a:lnR>
                      <a:noFill/>
                    </a:lnR>
                    <a:lnT>
                      <a:noFill/>
                    </a:lnT>
                    <a:lnB>
                      <a:noFill/>
                    </a:lnB>
                  </a:tcPr>
                </a:tc>
                <a:tc>
                  <a:txBody>
                    <a:bodyPr/>
                    <a:lstStyle/>
                    <a:p>
                      <a:pPr algn="l" fontAlgn="b"/>
                      <a:endParaRPr lang="ru-RU" sz="400" b="0" i="0" u="none" strike="noStrike">
                        <a:solidFill>
                          <a:srgbClr val="000000"/>
                        </a:solidFill>
                        <a:effectLst/>
                        <a:latin typeface="PT Astra Serif"/>
                      </a:endParaRPr>
                    </a:p>
                  </a:txBody>
                  <a:tcPr marL="3527" marR="3527" marT="3527" marB="0" anchor="b">
                    <a:lnL>
                      <a:noFill/>
                    </a:lnL>
                    <a:lnR>
                      <a:noFill/>
                    </a:lnR>
                    <a:lnT>
                      <a:noFill/>
                    </a:lnT>
                    <a:lnB>
                      <a:noFill/>
                    </a:lnB>
                  </a:tcPr>
                </a:tc>
                <a:tc>
                  <a:txBody>
                    <a:bodyPr/>
                    <a:lstStyle/>
                    <a:p>
                      <a:pPr algn="l" fontAlgn="b"/>
                      <a:endParaRPr lang="ru-RU" sz="400" b="0" i="0" u="none" strike="noStrike">
                        <a:solidFill>
                          <a:srgbClr val="000000"/>
                        </a:solidFill>
                        <a:effectLst/>
                        <a:latin typeface="PT Astra Serif"/>
                      </a:endParaRPr>
                    </a:p>
                  </a:txBody>
                  <a:tcPr marL="3527" marR="3527" marT="3527" marB="0" anchor="b">
                    <a:lnL>
                      <a:noFill/>
                    </a:lnL>
                    <a:lnR>
                      <a:noFill/>
                    </a:lnR>
                    <a:lnT>
                      <a:noFill/>
                    </a:lnT>
                    <a:lnB>
                      <a:noFill/>
                    </a:lnB>
                  </a:tcPr>
                </a:tc>
                <a:tc>
                  <a:txBody>
                    <a:bodyPr/>
                    <a:lstStyle/>
                    <a:p>
                      <a:pPr algn="l" fontAlgn="b"/>
                      <a:endParaRPr lang="ru-RU" sz="400" b="0" i="0" u="none" strike="noStrike">
                        <a:solidFill>
                          <a:srgbClr val="000000"/>
                        </a:solidFill>
                        <a:effectLst/>
                        <a:latin typeface="PT Astra Serif"/>
                      </a:endParaRPr>
                    </a:p>
                  </a:txBody>
                  <a:tcPr marL="3527" marR="3527" marT="3527" marB="0" anchor="b">
                    <a:lnL>
                      <a:noFill/>
                    </a:lnL>
                    <a:lnR>
                      <a:noFill/>
                    </a:lnR>
                    <a:lnT>
                      <a:noFill/>
                    </a:lnT>
                    <a:lnB>
                      <a:noFill/>
                    </a:lnB>
                  </a:tcPr>
                </a:tc>
                <a:tc>
                  <a:txBody>
                    <a:bodyPr/>
                    <a:lstStyle/>
                    <a:p>
                      <a:pPr algn="l" fontAlgn="b"/>
                      <a:endParaRPr lang="ru-RU" sz="400" b="0" i="0" u="none" strike="noStrike">
                        <a:solidFill>
                          <a:srgbClr val="000000"/>
                        </a:solidFill>
                        <a:effectLst/>
                        <a:latin typeface="PT Astra Serif"/>
                      </a:endParaRPr>
                    </a:p>
                  </a:txBody>
                  <a:tcPr marL="3527" marR="3527" marT="3527" marB="0" anchor="b">
                    <a:lnL>
                      <a:noFill/>
                    </a:lnL>
                    <a:lnR>
                      <a:noFill/>
                    </a:lnR>
                    <a:lnT>
                      <a:noFill/>
                    </a:lnT>
                    <a:lnB>
                      <a:noFill/>
                    </a:lnB>
                  </a:tcPr>
                </a:tc>
                <a:tc>
                  <a:txBody>
                    <a:bodyPr/>
                    <a:lstStyle/>
                    <a:p>
                      <a:pPr algn="l" fontAlgn="b"/>
                      <a:endParaRPr lang="ru-RU" sz="400" b="0" i="0" u="none" strike="noStrike">
                        <a:solidFill>
                          <a:srgbClr val="000000"/>
                        </a:solidFill>
                        <a:effectLst/>
                        <a:latin typeface="PT Astra Serif"/>
                      </a:endParaRPr>
                    </a:p>
                  </a:txBody>
                  <a:tcPr marL="3527" marR="3527" marT="3527" marB="0" anchor="b">
                    <a:lnL>
                      <a:noFill/>
                    </a:lnL>
                    <a:lnR>
                      <a:noFill/>
                    </a:lnR>
                    <a:lnT>
                      <a:noFill/>
                    </a:lnT>
                    <a:lnB>
                      <a:noFill/>
                    </a:lnB>
                  </a:tcPr>
                </a:tc>
                <a:tc>
                  <a:txBody>
                    <a:bodyPr/>
                    <a:lstStyle/>
                    <a:p>
                      <a:pPr algn="l" fontAlgn="b"/>
                      <a:endParaRPr lang="ru-RU" sz="400" b="0" i="0" u="none" strike="noStrike">
                        <a:solidFill>
                          <a:srgbClr val="000000"/>
                        </a:solidFill>
                        <a:effectLst/>
                        <a:latin typeface="PT Astra Serif"/>
                      </a:endParaRPr>
                    </a:p>
                  </a:txBody>
                  <a:tcPr marL="3527" marR="3527" marT="3527" marB="0" anchor="b">
                    <a:lnL>
                      <a:noFill/>
                    </a:lnL>
                    <a:lnR>
                      <a:noFill/>
                    </a:lnR>
                    <a:lnT>
                      <a:noFill/>
                    </a:lnT>
                    <a:lnB>
                      <a:noFill/>
                    </a:lnB>
                  </a:tcPr>
                </a:tc>
                <a:tc>
                  <a:txBody>
                    <a:bodyPr/>
                    <a:lstStyle/>
                    <a:p>
                      <a:pPr algn="l" fontAlgn="b"/>
                      <a:endParaRPr lang="ru-RU" sz="400" b="0" i="0" u="none" strike="noStrike">
                        <a:solidFill>
                          <a:srgbClr val="000000"/>
                        </a:solidFill>
                        <a:effectLst/>
                        <a:latin typeface="PT Astra Serif"/>
                      </a:endParaRPr>
                    </a:p>
                  </a:txBody>
                  <a:tcPr marL="3527" marR="3527" marT="3527" marB="0" anchor="b">
                    <a:lnL>
                      <a:noFill/>
                    </a:lnL>
                    <a:lnR>
                      <a:noFill/>
                    </a:lnR>
                    <a:lnT>
                      <a:noFill/>
                    </a:lnT>
                    <a:lnB>
                      <a:noFill/>
                    </a:lnB>
                  </a:tcPr>
                </a:tc>
                <a:tc>
                  <a:txBody>
                    <a:bodyPr/>
                    <a:lstStyle/>
                    <a:p>
                      <a:pPr algn="l" fontAlgn="b"/>
                      <a:endParaRPr lang="ru-RU" sz="400" b="0" i="0" u="none" strike="noStrike">
                        <a:solidFill>
                          <a:srgbClr val="000000"/>
                        </a:solidFill>
                        <a:effectLst/>
                        <a:latin typeface="PT Astra Serif"/>
                      </a:endParaRPr>
                    </a:p>
                  </a:txBody>
                  <a:tcPr marL="3527" marR="3527" marT="3527" marB="0" anchor="b">
                    <a:lnL>
                      <a:noFill/>
                    </a:lnL>
                    <a:lnR>
                      <a:noFill/>
                    </a:lnR>
                    <a:lnT>
                      <a:noFill/>
                    </a:lnT>
                    <a:lnB>
                      <a:noFill/>
                    </a:lnB>
                  </a:tcPr>
                </a:tc>
                <a:tc>
                  <a:txBody>
                    <a:bodyPr/>
                    <a:lstStyle/>
                    <a:p>
                      <a:pPr algn="l" fontAlgn="b"/>
                      <a:endParaRPr lang="ru-RU" sz="400" b="0" i="0" u="none" strike="noStrike">
                        <a:solidFill>
                          <a:srgbClr val="000000"/>
                        </a:solidFill>
                        <a:effectLst/>
                        <a:latin typeface="PT Astra Serif"/>
                      </a:endParaRPr>
                    </a:p>
                  </a:txBody>
                  <a:tcPr marL="3527" marR="3527" marT="3527" marB="0" anchor="b">
                    <a:lnL>
                      <a:noFill/>
                    </a:lnL>
                    <a:lnR>
                      <a:noFill/>
                    </a:lnR>
                    <a:lnT>
                      <a:noFill/>
                    </a:lnT>
                    <a:lnB>
                      <a:noFill/>
                    </a:lnB>
                  </a:tcPr>
                </a:tc>
              </a:tr>
              <a:tr h="963751">
                <a:tc gridSpan="12">
                  <a:txBody>
                    <a:bodyPr/>
                    <a:lstStyle/>
                    <a:p>
                      <a:pPr algn="ctr" fontAlgn="ctr"/>
                      <a:r>
                        <a:rPr lang="ru-RU" sz="500" b="0" i="0" u="none" strike="noStrike">
                          <a:solidFill>
                            <a:srgbClr val="000000"/>
                          </a:solidFill>
                          <a:effectLst/>
                          <a:latin typeface="PT Astra Serif"/>
                        </a:rPr>
                        <a:t>Данные, отраженные в форме, подтверждаем:</a:t>
                      </a:r>
                      <a:br>
                        <a:rPr lang="ru-RU" sz="500" b="0" i="0" u="none" strike="noStrike">
                          <a:solidFill>
                            <a:srgbClr val="000000"/>
                          </a:solidFill>
                          <a:effectLst/>
                          <a:latin typeface="PT Astra Serif"/>
                        </a:rPr>
                      </a:br>
                      <a:r>
                        <a:rPr lang="ru-RU" sz="500" b="0" i="0" u="none" strike="noStrike">
                          <a:solidFill>
                            <a:srgbClr val="000000"/>
                          </a:solidFill>
                          <a:effectLst/>
                          <a:latin typeface="PT Astra Serif"/>
                        </a:rPr>
                        <a:t/>
                      </a:r>
                      <a:br>
                        <a:rPr lang="ru-RU" sz="500" b="0" i="0" u="none" strike="noStrike">
                          <a:solidFill>
                            <a:srgbClr val="000000"/>
                          </a:solidFill>
                          <a:effectLst/>
                          <a:latin typeface="PT Astra Serif"/>
                        </a:rPr>
                      </a:br>
                      <a:r>
                        <a:rPr lang="ru-RU" sz="500" b="0" i="0" u="none" strike="noStrike">
                          <a:solidFill>
                            <a:srgbClr val="000000"/>
                          </a:solidFill>
                          <a:effectLst/>
                          <a:latin typeface="PT Astra Serif"/>
                        </a:rPr>
                        <a:t>Руководитель организации (балансодержателя объекта):</a:t>
                      </a:r>
                      <a:br>
                        <a:rPr lang="ru-RU" sz="500" b="0" i="0" u="none" strike="noStrike">
                          <a:solidFill>
                            <a:srgbClr val="000000"/>
                          </a:solidFill>
                          <a:effectLst/>
                          <a:latin typeface="PT Astra Serif"/>
                        </a:rPr>
                      </a:br>
                      <a:r>
                        <a:rPr lang="ru-RU" sz="500" b="0" i="0" u="none" strike="noStrike">
                          <a:solidFill>
                            <a:srgbClr val="000000"/>
                          </a:solidFill>
                          <a:effectLst/>
                          <a:latin typeface="PT Astra Serif"/>
                        </a:rPr>
                        <a:t>______________________ ___________________ /______________________/</a:t>
                      </a:r>
                      <a:br>
                        <a:rPr lang="ru-RU" sz="500" b="0" i="0" u="none" strike="noStrike">
                          <a:solidFill>
                            <a:srgbClr val="000000"/>
                          </a:solidFill>
                          <a:effectLst/>
                          <a:latin typeface="PT Astra Serif"/>
                        </a:rPr>
                      </a:br>
                      <a:r>
                        <a:rPr lang="ru-RU" sz="500" b="0" i="0" u="none" strike="noStrike">
                          <a:solidFill>
                            <a:srgbClr val="000000"/>
                          </a:solidFill>
                          <a:effectLst/>
                          <a:latin typeface="PT Astra Serif"/>
                        </a:rPr>
                        <a:t>     (должность)           (подпись)               (Ф.И.О.)</a:t>
                      </a:r>
                      <a:br>
                        <a:rPr lang="ru-RU" sz="500" b="0" i="0" u="none" strike="noStrike">
                          <a:solidFill>
                            <a:srgbClr val="000000"/>
                          </a:solidFill>
                          <a:effectLst/>
                          <a:latin typeface="PT Astra Serif"/>
                        </a:rPr>
                      </a:br>
                      <a:r>
                        <a:rPr lang="ru-RU" sz="500" b="0" i="0" u="none" strike="noStrike">
                          <a:solidFill>
                            <a:srgbClr val="000000"/>
                          </a:solidFill>
                          <a:effectLst/>
                          <a:latin typeface="PT Astra Serif"/>
                        </a:rPr>
                        <a:t/>
                      </a:r>
                      <a:br>
                        <a:rPr lang="ru-RU" sz="500" b="0" i="0" u="none" strike="noStrike">
                          <a:solidFill>
                            <a:srgbClr val="000000"/>
                          </a:solidFill>
                          <a:effectLst/>
                          <a:latin typeface="PT Astra Serif"/>
                        </a:rPr>
                      </a:br>
                      <a:r>
                        <a:rPr lang="ru-RU" sz="500" b="0" i="0" u="none" strike="noStrike">
                          <a:solidFill>
                            <a:srgbClr val="000000"/>
                          </a:solidFill>
                          <a:effectLst/>
                          <a:latin typeface="PT Astra Serif"/>
                        </a:rPr>
                        <a:t>Главный бухгалтер организации (балансодержателя объекта):</a:t>
                      </a:r>
                      <a:br>
                        <a:rPr lang="ru-RU" sz="500" b="0" i="0" u="none" strike="noStrike">
                          <a:solidFill>
                            <a:srgbClr val="000000"/>
                          </a:solidFill>
                          <a:effectLst/>
                          <a:latin typeface="PT Astra Serif"/>
                        </a:rPr>
                      </a:br>
                      <a:r>
                        <a:rPr lang="ru-RU" sz="500" b="0" i="0" u="none" strike="noStrike">
                          <a:solidFill>
                            <a:srgbClr val="000000"/>
                          </a:solidFill>
                          <a:effectLst/>
                          <a:latin typeface="PT Astra Serif"/>
                        </a:rPr>
                        <a:t>______________________ ___________________ /______________________/</a:t>
                      </a:r>
                      <a:br>
                        <a:rPr lang="ru-RU" sz="500" b="0" i="0" u="none" strike="noStrike">
                          <a:solidFill>
                            <a:srgbClr val="000000"/>
                          </a:solidFill>
                          <a:effectLst/>
                          <a:latin typeface="PT Astra Serif"/>
                        </a:rPr>
                      </a:br>
                      <a:r>
                        <a:rPr lang="ru-RU" sz="500" b="0" i="0" u="none" strike="noStrike">
                          <a:solidFill>
                            <a:srgbClr val="000000"/>
                          </a:solidFill>
                          <a:effectLst/>
                          <a:latin typeface="PT Astra Serif"/>
                        </a:rPr>
                        <a:t>      (должность)          (подпись)               (Ф.И.О.)</a:t>
                      </a:r>
                      <a:br>
                        <a:rPr lang="ru-RU" sz="500" b="0" i="0" u="none" strike="noStrike">
                          <a:solidFill>
                            <a:srgbClr val="000000"/>
                          </a:solidFill>
                          <a:effectLst/>
                          <a:latin typeface="PT Astra Serif"/>
                        </a:rPr>
                      </a:br>
                      <a:endParaRPr lang="ru-RU" sz="500" b="0" i="0" u="none" strike="noStrike">
                        <a:solidFill>
                          <a:srgbClr val="000000"/>
                        </a:solidFill>
                        <a:effectLst/>
                        <a:latin typeface="PT Astra Serif"/>
                      </a:endParaRPr>
                    </a:p>
                  </a:txBody>
                  <a:tcPr marL="3527" marR="3527" marT="3527" marB="0" anchor="ctr">
                    <a:lnL>
                      <a:noFill/>
                    </a:lnL>
                    <a:lnR>
                      <a:noFill/>
                    </a:lnR>
                    <a:lnT>
                      <a:noFill/>
                    </a:lnT>
                    <a:lnB>
                      <a:noFill/>
                    </a:lnB>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gridSpan="13">
                  <a:txBody>
                    <a:bodyPr/>
                    <a:lstStyle/>
                    <a:p>
                      <a:pPr algn="ctr" fontAlgn="ctr"/>
                      <a:endParaRPr lang="ru-RU" sz="400" b="0" i="0" u="none" strike="noStrike" dirty="0">
                        <a:solidFill>
                          <a:srgbClr val="000000"/>
                        </a:solidFill>
                        <a:effectLst/>
                        <a:latin typeface="PT Astra Serif"/>
                      </a:endParaRPr>
                    </a:p>
                  </a:txBody>
                  <a:tcPr marL="3527" marR="3527" marT="3527" marB="0" anchor="ctr">
                    <a:lnL>
                      <a:noFill/>
                    </a:lnL>
                    <a:lnR>
                      <a:noFill/>
                    </a:lnR>
                    <a:lnT>
                      <a:noFill/>
                    </a:lnT>
                    <a:lnB>
                      <a:noFill/>
                    </a:lnB>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r>
            </a:tbl>
          </a:graphicData>
        </a:graphic>
      </p:graphicFrame>
    </p:spTree>
    <p:extLst>
      <p:ext uri="{BB962C8B-B14F-4D97-AF65-F5344CB8AC3E}">
        <p14:creationId xmlns:p14="http://schemas.microsoft.com/office/powerpoint/2010/main" val="195621499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81099" y="1034344"/>
            <a:ext cx="12116785" cy="171317"/>
          </a:xfrm>
        </p:spPr>
        <p:txBody>
          <a:bodyPr>
            <a:noAutofit/>
          </a:bodyPr>
          <a:lstStyle/>
          <a:p>
            <a:pPr lvl="0" algn="ctr">
              <a:lnSpc>
                <a:spcPct val="100000"/>
              </a:lnSpc>
              <a:spcBef>
                <a:spcPts val="0"/>
              </a:spcBef>
            </a:pPr>
            <a:r>
              <a:rPr lang="ru-RU" sz="1800" b="1" dirty="0" smtClean="0">
                <a:ln/>
                <a:solidFill>
                  <a:schemeClr val="accent5">
                    <a:lumMod val="75000"/>
                  </a:schemeClr>
                </a:solidFill>
                <a:latin typeface="PT Astra Serif" panose="020A0603040505020204" pitchFamily="18" charset="-52"/>
                <a:ea typeface="PT Astra Serif" panose="020A0603040505020204" pitchFamily="18" charset="-52"/>
              </a:rPr>
              <a:t>Наименование объекта недвижимости </a:t>
            </a:r>
            <a:endParaRPr lang="ru-RU" sz="1800" b="1" dirty="0">
              <a:ln/>
              <a:solidFill>
                <a:schemeClr val="accent5">
                  <a:lumMod val="75000"/>
                </a:schemeClr>
              </a:solidFill>
              <a:latin typeface="PT Astra Serif" panose="020A0603040505020204" pitchFamily="18" charset="-52"/>
              <a:ea typeface="PT Astra Serif" panose="020A0603040505020204" pitchFamily="18" charset="-52"/>
            </a:endParaRPr>
          </a:p>
        </p:txBody>
      </p:sp>
      <p:sp>
        <p:nvSpPr>
          <p:cNvPr id="5" name="Прямоугольник 4"/>
          <p:cNvSpPr/>
          <p:nvPr/>
        </p:nvSpPr>
        <p:spPr>
          <a:xfrm>
            <a:off x="373838" y="1255711"/>
            <a:ext cx="2880981" cy="369332"/>
          </a:xfrm>
          <a:prstGeom prst="rect">
            <a:avLst/>
          </a:prstGeom>
        </p:spPr>
        <p:txBody>
          <a:bodyPr wrap="none">
            <a:spAutoFit/>
          </a:bodyPr>
          <a:lstStyle/>
          <a:p>
            <a:r>
              <a:rPr lang="ru-RU" b="1" dirty="0" smtClean="0">
                <a:ln/>
                <a:solidFill>
                  <a:schemeClr val="accent5">
                    <a:lumMod val="75000"/>
                  </a:schemeClr>
                </a:solidFill>
                <a:latin typeface="PT Astra Serif" panose="020A0603040505020204" pitchFamily="18" charset="-52"/>
                <a:ea typeface="PT Astra Serif" panose="020A0603040505020204" pitchFamily="18" charset="-52"/>
                <a:cs typeface="+mj-cs"/>
              </a:rPr>
              <a:t>Фотоматериалы </a:t>
            </a:r>
            <a:r>
              <a:rPr lang="ru-RU" b="1" dirty="0" smtClean="0">
                <a:ln/>
                <a:solidFill>
                  <a:srgbClr val="002060"/>
                </a:solidFill>
                <a:latin typeface="PT Astra Serif" panose="020A0603040505020204" pitchFamily="18" charset="-52"/>
                <a:ea typeface="PT Astra Serif" panose="020A0603040505020204" pitchFamily="18" charset="-52"/>
                <a:cs typeface="+mj-cs"/>
              </a:rPr>
              <a:t>(пример)</a:t>
            </a:r>
            <a:endParaRPr lang="ru-RU" b="1" dirty="0">
              <a:ln/>
              <a:solidFill>
                <a:srgbClr val="002060"/>
              </a:solidFill>
              <a:latin typeface="PT Astra Serif" panose="020A0603040505020204" pitchFamily="18" charset="-52"/>
              <a:ea typeface="PT Astra Serif" panose="020A0603040505020204" pitchFamily="18" charset="-52"/>
              <a:cs typeface="+mj-cs"/>
            </a:endParaRPr>
          </a:p>
        </p:txBody>
      </p:sp>
      <p:pic>
        <p:nvPicPr>
          <p:cNvPr id="6" name="Рисунок 5"/>
          <p:cNvPicPr>
            <a:picLocks noChangeAspect="1"/>
          </p:cNvPicPr>
          <p:nvPr/>
        </p:nvPicPr>
        <p:blipFill rotWithShape="1">
          <a:blip r:embed="rId2" cstate="print">
            <a:extLst>
              <a:ext uri="{28A0092B-C50C-407E-A947-70E740481C1C}">
                <a14:useLocalDpi xmlns:a14="http://schemas.microsoft.com/office/drawing/2010/main" val="0"/>
              </a:ext>
            </a:extLst>
          </a:blip>
          <a:srcRect l="5521" t="15278" r="8542" b="8195"/>
          <a:stretch/>
        </p:blipFill>
        <p:spPr>
          <a:xfrm>
            <a:off x="728253" y="1767549"/>
            <a:ext cx="4608288" cy="3077778"/>
          </a:xfrm>
          <a:prstGeom prst="rect">
            <a:avLst/>
          </a:prstGeom>
        </p:spPr>
      </p:pic>
      <p:sp>
        <p:nvSpPr>
          <p:cNvPr id="3" name="Прямоугольник 2"/>
          <p:cNvSpPr/>
          <p:nvPr/>
        </p:nvSpPr>
        <p:spPr>
          <a:xfrm>
            <a:off x="181099" y="377743"/>
            <a:ext cx="12192000" cy="400110"/>
          </a:xfrm>
          <a:prstGeom prst="rect">
            <a:avLst/>
          </a:prstGeom>
        </p:spPr>
        <p:txBody>
          <a:bodyPr wrap="square">
            <a:spAutoFit/>
          </a:bodyPr>
          <a:lstStyle/>
          <a:p>
            <a:pPr lvl="0" algn="ctr"/>
            <a:r>
              <a:rPr lang="ru-RU" sz="2000" b="1" dirty="0">
                <a:ln/>
                <a:solidFill>
                  <a:srgbClr val="C00000"/>
                </a:solidFill>
                <a:latin typeface="PT Astra Serif" panose="020A0603040505020204" pitchFamily="18" charset="-52"/>
                <a:ea typeface="PT Astra Serif" panose="020A0603040505020204" pitchFamily="18" charset="-52"/>
                <a:cs typeface="+mj-cs"/>
              </a:rPr>
              <a:t>Подробная информация по каждому неиспользуемому объекту недвижимости</a:t>
            </a:r>
          </a:p>
        </p:txBody>
      </p:sp>
      <p:sp>
        <p:nvSpPr>
          <p:cNvPr id="4" name="Прямоугольник 3"/>
          <p:cNvSpPr/>
          <p:nvPr/>
        </p:nvSpPr>
        <p:spPr>
          <a:xfrm>
            <a:off x="5961518" y="1440377"/>
            <a:ext cx="6096000" cy="4585871"/>
          </a:xfrm>
          <a:prstGeom prst="rect">
            <a:avLst/>
          </a:prstGeom>
        </p:spPr>
        <p:txBody>
          <a:bodyPr>
            <a:spAutoFit/>
          </a:bodyPr>
          <a:lstStyle/>
          <a:p>
            <a:r>
              <a:rPr lang="ru-RU" sz="2000" b="1" dirty="0">
                <a:ln/>
                <a:solidFill>
                  <a:srgbClr val="C00000"/>
                </a:solidFill>
                <a:latin typeface="PT Astra Serif" panose="020A0603040505020204" pitchFamily="18" charset="-52"/>
                <a:ea typeface="PT Astra Serif" panose="020A0603040505020204" pitchFamily="18" charset="-52"/>
                <a:cs typeface="+mj-cs"/>
              </a:rPr>
              <a:t>С указанием следующей информации:</a:t>
            </a:r>
            <a:br>
              <a:rPr lang="ru-RU" sz="2000" b="1" dirty="0">
                <a:ln/>
                <a:solidFill>
                  <a:srgbClr val="C00000"/>
                </a:solidFill>
                <a:latin typeface="PT Astra Serif" panose="020A0603040505020204" pitchFamily="18" charset="-52"/>
                <a:ea typeface="PT Astra Serif" panose="020A0603040505020204" pitchFamily="18" charset="-52"/>
                <a:cs typeface="+mj-cs"/>
              </a:rPr>
            </a:br>
            <a:r>
              <a:rPr lang="ru-RU" sz="2000" b="1" dirty="0" smtClean="0">
                <a:ln/>
                <a:solidFill>
                  <a:srgbClr val="4472C4">
                    <a:lumMod val="75000"/>
                  </a:srgbClr>
                </a:solidFill>
                <a:effectLst>
                  <a:outerShdw blurRad="38100" dist="19050" dir="2700000" algn="tl" rotWithShape="0">
                    <a:prstClr val="black">
                      <a:lumMod val="50000"/>
                      <a:alpha val="40000"/>
                    </a:prstClr>
                  </a:outerShdw>
                </a:effectLst>
                <a:latin typeface="PT Astra Serif" panose="020A0603040505020204" pitchFamily="18" charset="-52"/>
                <a:ea typeface="PT Astra Serif" panose="020A0603040505020204" pitchFamily="18" charset="-52"/>
              </a:rPr>
              <a:t>- </a:t>
            </a:r>
            <a:r>
              <a:rPr lang="ru-RU" sz="2000" b="1" dirty="0">
                <a:ln/>
                <a:solidFill>
                  <a:srgbClr val="4472C4">
                    <a:lumMod val="75000"/>
                  </a:srgbClr>
                </a:solidFill>
                <a:effectLst>
                  <a:outerShdw blurRad="38100" dist="19050" dir="2700000" algn="tl" rotWithShape="0">
                    <a:prstClr val="black">
                      <a:lumMod val="50000"/>
                      <a:alpha val="40000"/>
                    </a:prstClr>
                  </a:outerShdw>
                </a:effectLst>
                <a:latin typeface="PT Astra Serif" panose="020A0603040505020204" pitchFamily="18" charset="-52"/>
                <a:ea typeface="PT Astra Serif" panose="020A0603040505020204" pitchFamily="18" charset="-52"/>
              </a:rPr>
              <a:t>физическое состояние </a:t>
            </a:r>
            <a:r>
              <a:rPr lang="ru-RU" sz="2000" b="1" dirty="0" smtClean="0">
                <a:ln/>
                <a:solidFill>
                  <a:srgbClr val="4472C4">
                    <a:lumMod val="75000"/>
                  </a:srgbClr>
                </a:solidFill>
                <a:effectLst>
                  <a:outerShdw blurRad="38100" dist="19050" dir="2700000" algn="tl" rotWithShape="0">
                    <a:prstClr val="black">
                      <a:lumMod val="50000"/>
                      <a:alpha val="40000"/>
                    </a:prstClr>
                  </a:outerShdw>
                </a:effectLst>
                <a:latin typeface="PT Astra Serif" panose="020A0603040505020204" pitchFamily="18" charset="-52"/>
                <a:ea typeface="PT Astra Serif" panose="020A0603040505020204" pitchFamily="18" charset="-52"/>
              </a:rPr>
              <a:t>объекта </a:t>
            </a:r>
            <a:r>
              <a:rPr lang="ru-RU" sz="2000" b="1" dirty="0">
                <a:ln/>
                <a:solidFill>
                  <a:srgbClr val="4472C4">
                    <a:lumMod val="75000"/>
                  </a:srgbClr>
                </a:solidFill>
                <a:effectLst>
                  <a:outerShdw blurRad="38100" dist="19050" dir="2700000" algn="tl" rotWithShape="0">
                    <a:prstClr val="black">
                      <a:lumMod val="50000"/>
                      <a:alpha val="40000"/>
                    </a:prstClr>
                  </a:outerShdw>
                </a:effectLst>
                <a:latin typeface="PT Astra Serif" panose="020A0603040505020204" pitchFamily="18" charset="-52"/>
                <a:ea typeface="PT Astra Serif" panose="020A0603040505020204" pitchFamily="18" charset="-52"/>
              </a:rPr>
              <a:t>(площадей, </a:t>
            </a:r>
            <a:r>
              <a:rPr lang="ru-RU" sz="2000" b="1" dirty="0" smtClean="0">
                <a:ln/>
                <a:solidFill>
                  <a:srgbClr val="4472C4">
                    <a:lumMod val="75000"/>
                  </a:srgbClr>
                </a:solidFill>
                <a:effectLst>
                  <a:outerShdw blurRad="38100" dist="19050" dir="2700000" algn="tl" rotWithShape="0">
                    <a:prstClr val="black">
                      <a:lumMod val="50000"/>
                      <a:alpha val="40000"/>
                    </a:prstClr>
                  </a:outerShdw>
                </a:effectLst>
                <a:latin typeface="PT Astra Serif" panose="020A0603040505020204" pitchFamily="18" charset="-52"/>
                <a:ea typeface="PT Astra Serif" panose="020A0603040505020204" pitchFamily="18" charset="-52"/>
              </a:rPr>
              <a:t>помещений</a:t>
            </a:r>
            <a:r>
              <a:rPr lang="ru-RU" sz="2000" b="1" dirty="0">
                <a:ln/>
                <a:solidFill>
                  <a:srgbClr val="4472C4">
                    <a:lumMod val="75000"/>
                  </a:srgbClr>
                </a:solidFill>
                <a:effectLst>
                  <a:outerShdw blurRad="38100" dist="19050" dir="2700000" algn="tl" rotWithShape="0">
                    <a:prstClr val="black">
                      <a:lumMod val="50000"/>
                      <a:alpha val="40000"/>
                    </a:prstClr>
                  </a:outerShdw>
                </a:effectLst>
                <a:latin typeface="PT Astra Serif" panose="020A0603040505020204" pitchFamily="18" charset="-52"/>
                <a:ea typeface="PT Astra Serif" panose="020A0603040505020204" pitchFamily="18" charset="-52"/>
              </a:rPr>
              <a:t>) </a:t>
            </a:r>
            <a:br>
              <a:rPr lang="ru-RU" sz="2000" b="1" dirty="0">
                <a:ln/>
                <a:solidFill>
                  <a:srgbClr val="4472C4">
                    <a:lumMod val="75000"/>
                  </a:srgbClr>
                </a:solidFill>
                <a:effectLst>
                  <a:outerShdw blurRad="38100" dist="19050" dir="2700000" algn="tl" rotWithShape="0">
                    <a:prstClr val="black">
                      <a:lumMod val="50000"/>
                      <a:alpha val="40000"/>
                    </a:prstClr>
                  </a:outerShdw>
                </a:effectLst>
                <a:latin typeface="PT Astra Serif" panose="020A0603040505020204" pitchFamily="18" charset="-52"/>
                <a:ea typeface="PT Astra Serif" panose="020A0603040505020204" pitchFamily="18" charset="-52"/>
              </a:rPr>
            </a:br>
            <a:r>
              <a:rPr lang="ru-RU" sz="2000" b="1" dirty="0">
                <a:ln/>
                <a:solidFill>
                  <a:srgbClr val="4472C4">
                    <a:lumMod val="75000"/>
                  </a:srgbClr>
                </a:solidFill>
                <a:effectLst>
                  <a:outerShdw blurRad="38100" dist="19050" dir="2700000" algn="tl" rotWithShape="0">
                    <a:prstClr val="black">
                      <a:lumMod val="50000"/>
                      <a:alpha val="40000"/>
                    </a:prstClr>
                  </a:outerShdw>
                </a:effectLst>
                <a:latin typeface="PT Astra Serif" panose="020A0603040505020204" pitchFamily="18" charset="-52"/>
                <a:ea typeface="PT Astra Serif" panose="020A0603040505020204" pitchFamily="18" charset="-52"/>
              </a:rPr>
              <a:t/>
            </a:r>
            <a:br>
              <a:rPr lang="ru-RU" sz="2000" b="1" dirty="0">
                <a:ln/>
                <a:solidFill>
                  <a:srgbClr val="4472C4">
                    <a:lumMod val="75000"/>
                  </a:srgbClr>
                </a:solidFill>
                <a:effectLst>
                  <a:outerShdw blurRad="38100" dist="19050" dir="2700000" algn="tl" rotWithShape="0">
                    <a:prstClr val="black">
                      <a:lumMod val="50000"/>
                      <a:alpha val="40000"/>
                    </a:prstClr>
                  </a:outerShdw>
                </a:effectLst>
                <a:latin typeface="PT Astra Serif" panose="020A0603040505020204" pitchFamily="18" charset="-52"/>
                <a:ea typeface="PT Astra Serif" panose="020A0603040505020204" pitchFamily="18" charset="-52"/>
              </a:rPr>
            </a:br>
            <a:r>
              <a:rPr lang="ru-RU" sz="2000" b="1" dirty="0">
                <a:ln/>
                <a:solidFill>
                  <a:srgbClr val="4472C4">
                    <a:lumMod val="75000"/>
                  </a:srgbClr>
                </a:solidFill>
                <a:effectLst>
                  <a:outerShdw blurRad="38100" dist="19050" dir="2700000" algn="tl" rotWithShape="0">
                    <a:prstClr val="black">
                      <a:lumMod val="50000"/>
                      <a:alpha val="40000"/>
                    </a:prstClr>
                  </a:outerShdw>
                </a:effectLst>
                <a:latin typeface="PT Astra Serif" panose="020A0603040505020204" pitchFamily="18" charset="-52"/>
                <a:ea typeface="PT Astra Serif" panose="020A0603040505020204" pitchFamily="18" charset="-52"/>
              </a:rPr>
              <a:t>- возможность самостоятельного обособленного </a:t>
            </a:r>
            <a:r>
              <a:rPr lang="ru-RU" sz="2000" b="1" dirty="0" smtClean="0">
                <a:ln/>
                <a:solidFill>
                  <a:srgbClr val="4472C4">
                    <a:lumMod val="75000"/>
                  </a:srgbClr>
                </a:solidFill>
                <a:effectLst>
                  <a:outerShdw blurRad="38100" dist="19050" dir="2700000" algn="tl" rotWithShape="0">
                    <a:prstClr val="black">
                      <a:lumMod val="50000"/>
                      <a:alpha val="40000"/>
                    </a:prstClr>
                  </a:outerShdw>
                </a:effectLst>
                <a:latin typeface="PT Astra Serif" panose="020A0603040505020204" pitchFamily="18" charset="-52"/>
                <a:ea typeface="PT Astra Serif" panose="020A0603040505020204" pitchFamily="18" charset="-52"/>
              </a:rPr>
              <a:t>использования </a:t>
            </a:r>
            <a:r>
              <a:rPr lang="ru-RU" sz="1600" b="1" dirty="0" smtClean="0">
                <a:ln/>
                <a:solidFill>
                  <a:srgbClr val="4472C4">
                    <a:lumMod val="75000"/>
                  </a:srgbClr>
                </a:solidFill>
                <a:effectLst>
                  <a:outerShdw blurRad="38100" dist="19050" dir="2700000" algn="tl" rotWithShape="0">
                    <a:prstClr val="black">
                      <a:lumMod val="50000"/>
                      <a:alpha val="40000"/>
                    </a:prstClr>
                  </a:outerShdw>
                </a:effectLst>
                <a:latin typeface="PT Astra Serif" panose="020A0603040505020204" pitchFamily="18" charset="-52"/>
                <a:ea typeface="PT Astra Serif" panose="020A0603040505020204" pitchFamily="18" charset="-52"/>
              </a:rPr>
              <a:t>(в случае, если неиспользуемым объектом является отдельно стояще здание)</a:t>
            </a:r>
            <a:r>
              <a:rPr lang="ru-RU" sz="1600" b="1" dirty="0">
                <a:ln/>
                <a:solidFill>
                  <a:srgbClr val="4472C4">
                    <a:lumMod val="75000"/>
                  </a:srgbClr>
                </a:solidFill>
                <a:effectLst>
                  <a:outerShdw blurRad="38100" dist="19050" dir="2700000" algn="tl" rotWithShape="0">
                    <a:prstClr val="black">
                      <a:lumMod val="50000"/>
                      <a:alpha val="40000"/>
                    </a:prstClr>
                  </a:outerShdw>
                </a:effectLst>
                <a:latin typeface="PT Astra Serif" panose="020A0603040505020204" pitchFamily="18" charset="-52"/>
                <a:ea typeface="PT Astra Serif" panose="020A0603040505020204" pitchFamily="18" charset="-52"/>
              </a:rPr>
              <a:t/>
            </a:r>
            <a:br>
              <a:rPr lang="ru-RU" sz="1600" b="1" dirty="0">
                <a:ln/>
                <a:solidFill>
                  <a:srgbClr val="4472C4">
                    <a:lumMod val="75000"/>
                  </a:srgbClr>
                </a:solidFill>
                <a:effectLst>
                  <a:outerShdw blurRad="38100" dist="19050" dir="2700000" algn="tl" rotWithShape="0">
                    <a:prstClr val="black">
                      <a:lumMod val="50000"/>
                      <a:alpha val="40000"/>
                    </a:prstClr>
                  </a:outerShdw>
                </a:effectLst>
                <a:latin typeface="PT Astra Serif" panose="020A0603040505020204" pitchFamily="18" charset="-52"/>
                <a:ea typeface="PT Astra Serif" panose="020A0603040505020204" pitchFamily="18" charset="-52"/>
              </a:rPr>
            </a:br>
            <a:r>
              <a:rPr lang="ru-RU" sz="2000" b="1" dirty="0">
                <a:ln/>
                <a:solidFill>
                  <a:srgbClr val="4472C4">
                    <a:lumMod val="75000"/>
                  </a:srgbClr>
                </a:solidFill>
                <a:effectLst>
                  <a:outerShdw blurRad="38100" dist="19050" dir="2700000" algn="tl" rotWithShape="0">
                    <a:prstClr val="black">
                      <a:lumMod val="50000"/>
                      <a:alpha val="40000"/>
                    </a:prstClr>
                  </a:outerShdw>
                </a:effectLst>
                <a:latin typeface="PT Astra Serif" panose="020A0603040505020204" pitchFamily="18" charset="-52"/>
                <a:ea typeface="PT Astra Serif" panose="020A0603040505020204" pitchFamily="18" charset="-52"/>
              </a:rPr>
              <a:t/>
            </a:r>
            <a:br>
              <a:rPr lang="ru-RU" sz="2000" b="1" dirty="0">
                <a:ln/>
                <a:solidFill>
                  <a:srgbClr val="4472C4">
                    <a:lumMod val="75000"/>
                  </a:srgbClr>
                </a:solidFill>
                <a:effectLst>
                  <a:outerShdw blurRad="38100" dist="19050" dir="2700000" algn="tl" rotWithShape="0">
                    <a:prstClr val="black">
                      <a:lumMod val="50000"/>
                      <a:alpha val="40000"/>
                    </a:prstClr>
                  </a:outerShdw>
                </a:effectLst>
                <a:latin typeface="PT Astra Serif" panose="020A0603040505020204" pitchFamily="18" charset="-52"/>
                <a:ea typeface="PT Astra Serif" panose="020A0603040505020204" pitchFamily="18" charset="-52"/>
              </a:rPr>
            </a:br>
            <a:r>
              <a:rPr lang="ru-RU" sz="2000" b="1" dirty="0">
                <a:ln/>
                <a:solidFill>
                  <a:srgbClr val="4472C4">
                    <a:lumMod val="75000"/>
                  </a:srgbClr>
                </a:solidFill>
                <a:effectLst>
                  <a:outerShdw blurRad="38100" dist="19050" dir="2700000" algn="tl" rotWithShape="0">
                    <a:prstClr val="black">
                      <a:lumMod val="50000"/>
                      <a:alpha val="40000"/>
                    </a:prstClr>
                  </a:outerShdw>
                </a:effectLst>
                <a:latin typeface="PT Astra Serif" panose="020A0603040505020204" pitchFamily="18" charset="-52"/>
                <a:ea typeface="PT Astra Serif" panose="020A0603040505020204" pitchFamily="18" charset="-52"/>
              </a:rPr>
              <a:t>- возможные направления и виды использования пригодного для использования имущества, в том числе возможные цели аренды, безвозмездного </a:t>
            </a:r>
            <a:r>
              <a:rPr lang="ru-RU" sz="2000" b="1" dirty="0" smtClean="0">
                <a:ln/>
                <a:solidFill>
                  <a:srgbClr val="4472C4">
                    <a:lumMod val="75000"/>
                  </a:srgbClr>
                </a:solidFill>
                <a:effectLst>
                  <a:outerShdw blurRad="38100" dist="19050" dir="2700000" algn="tl" rotWithShape="0">
                    <a:prstClr val="black">
                      <a:lumMod val="50000"/>
                      <a:alpha val="40000"/>
                    </a:prstClr>
                  </a:outerShdw>
                </a:effectLst>
                <a:latin typeface="PT Astra Serif" panose="020A0603040505020204" pitchFamily="18" charset="-52"/>
                <a:ea typeface="PT Astra Serif" panose="020A0603040505020204" pitchFamily="18" charset="-52"/>
              </a:rPr>
              <a:t>пользования </a:t>
            </a:r>
            <a:r>
              <a:rPr lang="ru-RU" sz="1600" b="1" dirty="0" smtClean="0">
                <a:ln/>
                <a:solidFill>
                  <a:srgbClr val="4472C4">
                    <a:lumMod val="75000"/>
                  </a:srgbClr>
                </a:solidFill>
                <a:effectLst>
                  <a:outerShdw blurRad="38100" dist="19050" dir="2700000" algn="tl" rotWithShape="0">
                    <a:prstClr val="black">
                      <a:lumMod val="50000"/>
                      <a:alpha val="40000"/>
                    </a:prstClr>
                  </a:outerShdw>
                </a:effectLst>
                <a:latin typeface="PT Astra Serif" panose="020A0603040505020204" pitchFamily="18" charset="-52"/>
                <a:ea typeface="PT Astra Serif" panose="020A0603040505020204" pitchFamily="18" charset="-52"/>
              </a:rPr>
              <a:t>(</a:t>
            </a:r>
            <a:r>
              <a:rPr lang="ru-RU" sz="1600" b="1" dirty="0">
                <a:ln/>
                <a:solidFill>
                  <a:srgbClr val="4472C4">
                    <a:lumMod val="75000"/>
                  </a:srgbClr>
                </a:solidFill>
                <a:effectLst>
                  <a:outerShdw blurRad="38100" dist="19050" dir="2700000" algn="tl" rotWithShape="0">
                    <a:prstClr val="black">
                      <a:lumMod val="50000"/>
                      <a:alpha val="40000"/>
                    </a:prstClr>
                  </a:outerShdw>
                </a:effectLst>
                <a:latin typeface="PT Astra Serif" panose="020A0603040505020204" pitchFamily="18" charset="-52"/>
                <a:ea typeface="PT Astra Serif" panose="020A0603040505020204" pitchFamily="18" charset="-52"/>
              </a:rPr>
              <a:t>в случае, если неиспользуемым объектом является отдельно стояще здание)</a:t>
            </a:r>
            <a:br>
              <a:rPr lang="ru-RU" sz="1600" b="1" dirty="0">
                <a:ln/>
                <a:solidFill>
                  <a:srgbClr val="4472C4">
                    <a:lumMod val="75000"/>
                  </a:srgbClr>
                </a:solidFill>
                <a:effectLst>
                  <a:outerShdw blurRad="38100" dist="19050" dir="2700000" algn="tl" rotWithShape="0">
                    <a:prstClr val="black">
                      <a:lumMod val="50000"/>
                      <a:alpha val="40000"/>
                    </a:prstClr>
                  </a:outerShdw>
                </a:effectLst>
                <a:latin typeface="PT Astra Serif" panose="020A0603040505020204" pitchFamily="18" charset="-52"/>
                <a:ea typeface="PT Astra Serif" panose="020A0603040505020204" pitchFamily="18" charset="-52"/>
              </a:rPr>
            </a:br>
            <a:r>
              <a:rPr lang="ru-RU" sz="2000" b="1" dirty="0">
                <a:ln/>
                <a:solidFill>
                  <a:srgbClr val="4472C4">
                    <a:lumMod val="75000"/>
                  </a:srgbClr>
                </a:solidFill>
                <a:effectLst>
                  <a:outerShdw blurRad="38100" dist="19050" dir="2700000" algn="tl" rotWithShape="0">
                    <a:prstClr val="black">
                      <a:lumMod val="50000"/>
                      <a:alpha val="40000"/>
                    </a:prstClr>
                  </a:outerShdw>
                </a:effectLst>
                <a:latin typeface="PT Astra Serif" panose="020A0603040505020204" pitchFamily="18" charset="-52"/>
                <a:ea typeface="PT Astra Serif" panose="020A0603040505020204" pitchFamily="18" charset="-52"/>
              </a:rPr>
              <a:t/>
            </a:r>
            <a:br>
              <a:rPr lang="ru-RU" sz="2000" b="1" dirty="0">
                <a:ln/>
                <a:solidFill>
                  <a:srgbClr val="4472C4">
                    <a:lumMod val="75000"/>
                  </a:srgbClr>
                </a:solidFill>
                <a:effectLst>
                  <a:outerShdw blurRad="38100" dist="19050" dir="2700000" algn="tl" rotWithShape="0">
                    <a:prstClr val="black">
                      <a:lumMod val="50000"/>
                      <a:alpha val="40000"/>
                    </a:prstClr>
                  </a:outerShdw>
                </a:effectLst>
                <a:latin typeface="PT Astra Serif" panose="020A0603040505020204" pitchFamily="18" charset="-52"/>
                <a:ea typeface="PT Astra Serif" panose="020A0603040505020204" pitchFamily="18" charset="-52"/>
              </a:rPr>
            </a:br>
            <a:endParaRPr lang="ru-RU" dirty="0"/>
          </a:p>
        </p:txBody>
      </p:sp>
    </p:spTree>
    <p:extLst>
      <p:ext uri="{BB962C8B-B14F-4D97-AF65-F5344CB8AC3E}">
        <p14:creationId xmlns:p14="http://schemas.microsoft.com/office/powerpoint/2010/main" val="272158539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395416"/>
            <a:ext cx="12192000" cy="898895"/>
          </a:xfrm>
        </p:spPr>
        <p:txBody>
          <a:bodyPr>
            <a:noAutofit/>
          </a:bodyPr>
          <a:lstStyle/>
          <a:p>
            <a:pPr algn="ctr"/>
            <a:r>
              <a:rPr lang="ru-RU" sz="2000" b="1" dirty="0">
                <a:ln/>
                <a:solidFill>
                  <a:srgbClr val="C00000"/>
                </a:solidFill>
                <a:latin typeface="PT Astra Serif" panose="020A0603040505020204" pitchFamily="18" charset="-52"/>
                <a:ea typeface="PT Astra Serif" panose="020A0603040505020204" pitchFamily="18" charset="-52"/>
              </a:rPr>
              <a:t>Информация об объемах расходов </a:t>
            </a:r>
            <a:br>
              <a:rPr lang="ru-RU" sz="2000" b="1" dirty="0">
                <a:ln/>
                <a:solidFill>
                  <a:srgbClr val="C00000"/>
                </a:solidFill>
                <a:latin typeface="PT Astra Serif" panose="020A0603040505020204" pitchFamily="18" charset="-52"/>
                <a:ea typeface="PT Astra Serif" panose="020A0603040505020204" pitchFamily="18" charset="-52"/>
              </a:rPr>
            </a:br>
            <a:r>
              <a:rPr lang="ru-RU" sz="2000" b="1" dirty="0">
                <a:ln/>
                <a:solidFill>
                  <a:srgbClr val="C00000"/>
                </a:solidFill>
                <a:latin typeface="PT Astra Serif" panose="020A0603040505020204" pitchFamily="18" charset="-52"/>
                <a:ea typeface="PT Astra Serif" panose="020A0603040505020204" pitchFamily="18" charset="-52"/>
              </a:rPr>
              <a:t>на содержание неиспользуемого имущества, в том числе на охрану, коммунальное обеспечение (электроэнергия, отопление, водоснабжение, водоотведение) и иное</a:t>
            </a:r>
          </a:p>
        </p:txBody>
      </p:sp>
    </p:spTree>
    <p:extLst>
      <p:ext uri="{BB962C8B-B14F-4D97-AF65-F5344CB8AC3E}">
        <p14:creationId xmlns:p14="http://schemas.microsoft.com/office/powerpoint/2010/main" val="2930277514"/>
      </p:ext>
    </p:extLst>
  </p:cSld>
  <p:clrMapOvr>
    <a:masterClrMapping/>
  </p:clrMapOvr>
  <p:timing>
    <p:tnLst>
      <p:par>
        <p:cTn id="1" dur="indefinite" restart="never" nodeType="tmRoot"/>
      </p:par>
    </p:tnLst>
  </p:timing>
</p:sld>
</file>

<file path=ppt/theme/theme1.xml><?xml version="1.0" encoding="utf-8"?>
<a:theme xmlns:a="http://schemas.openxmlformats.org/drawingml/2006/main" name="2_Office Theme">
  <a:themeElements>
    <a:clrScheme name="Тема 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Тема 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Тема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3_Office Theme">
  <a:themeElements>
    <a:clrScheme name="Тема 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Тема 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Тема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4_Office Theme">
  <a:themeElements>
    <a:clrScheme name="Тема 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Тема 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Тема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Тема Office">
  <a:themeElements>
    <a:clrScheme name="Тема 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Тема 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Тема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1_Тема Office">
  <a:themeElements>
    <a:clrScheme name="Тема 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Тема 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Тема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2_Тема Office">
  <a:themeElements>
    <a:clrScheme name="Тема 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Тема 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Тема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7.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8.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321</TotalTime>
  <Words>759</Words>
  <Application>Microsoft Office PowerPoint</Application>
  <PresentationFormat>Произвольный</PresentationFormat>
  <Paragraphs>184</Paragraphs>
  <Slides>8</Slides>
  <Notes>2</Notes>
  <HiddenSlides>0</HiddenSlides>
  <MMClips>0</MMClips>
  <ScaleCrop>false</ScaleCrop>
  <HeadingPairs>
    <vt:vector size="4" baseType="variant">
      <vt:variant>
        <vt:lpstr>Тема</vt:lpstr>
      </vt:variant>
      <vt:variant>
        <vt:i4>6</vt:i4>
      </vt:variant>
      <vt:variant>
        <vt:lpstr>Заголовки слайдов</vt:lpstr>
      </vt:variant>
      <vt:variant>
        <vt:i4>8</vt:i4>
      </vt:variant>
    </vt:vector>
  </HeadingPairs>
  <TitlesOfParts>
    <vt:vector size="14" baseType="lpstr">
      <vt:lpstr>2_Office Theme</vt:lpstr>
      <vt:lpstr>3_Office Theme</vt:lpstr>
      <vt:lpstr>4_Office Theme</vt:lpstr>
      <vt:lpstr>Тема Office</vt:lpstr>
      <vt:lpstr>1_Тема Office</vt:lpstr>
      <vt:lpstr>2_Тема Office</vt:lpstr>
      <vt:lpstr>Имущественный комплекс/Здание (в случае, если неиспользуемым объектом недвижимости является отдельно стоящее здание) расположен (о) по адресу: Тульская область, __________ район, г. __________,  ул. _____________ д. ______</vt:lpstr>
      <vt:lpstr>В состав имущественного комплекса входят:</vt:lpstr>
      <vt:lpstr>Ситуационное расположение земельного участка согласно данным публичной кадастровой карты https://pkk5.rosreestr.ru</vt:lpstr>
      <vt:lpstr>Ситуационное расположение объектов недвижимости на земельном участке согласно данным технической документации</vt:lpstr>
      <vt:lpstr>Сведения о наличии инженерных сетей коммунальной инфраструктуры:</vt:lpstr>
      <vt:lpstr>Сведения об объектах недвижимого имущества (объектах капитального строительства, в том числе объектах незавершенного строительства) согласно приложению № 1 к Методике оценки эффективности использования объектов недвижимого имущества,  находящихся в собственности муниципального образования Щекинский район</vt:lpstr>
      <vt:lpstr>Наименование объекта недвижимости </vt:lpstr>
      <vt:lpstr>Информация об объемах расходов  на содержание неиспользуемого имущества, в том числе на охрану, коммунальное обеспечение (электроэнергия, отопление, водоснабжение, водоотведение) и иное</vt:lpstr>
    </vt:vector>
  </TitlesOfParts>
  <Company>PJSC "New Engineering Technologies"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Name of presentation</dc:title>
  <dc:creator>Markasian, Pavel (KIEVH)</dc:creator>
  <cp:lastModifiedBy>user</cp:lastModifiedBy>
  <cp:revision>55</cp:revision>
  <dcterms:created xsi:type="dcterms:W3CDTF">2016-11-18T14:12:19Z</dcterms:created>
  <dcterms:modified xsi:type="dcterms:W3CDTF">2021-04-16T08:41:53Z</dcterms:modified>
</cp:coreProperties>
</file>